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0" r:id="rId1"/>
  </p:sldMasterIdLst>
  <p:sldIdLst>
    <p:sldId id="256" r:id="rId2"/>
    <p:sldId id="260" r:id="rId3"/>
    <p:sldId id="261" r:id="rId4"/>
    <p:sldId id="259" r:id="rId5"/>
    <p:sldId id="262" r:id="rId6"/>
    <p:sldId id="263" r:id="rId7"/>
    <p:sldId id="282" r:id="rId8"/>
    <p:sldId id="270" r:id="rId9"/>
    <p:sldId id="271" r:id="rId10"/>
    <p:sldId id="279" r:id="rId11"/>
    <p:sldId id="280" r:id="rId12"/>
    <p:sldId id="264" r:id="rId13"/>
    <p:sldId id="274" r:id="rId14"/>
    <p:sldId id="283" r:id="rId15"/>
    <p:sldId id="281" r:id="rId16"/>
    <p:sldId id="265" r:id="rId17"/>
    <p:sldId id="275" r:id="rId18"/>
    <p:sldId id="266" r:id="rId19"/>
    <p:sldId id="267" r:id="rId20"/>
  </p:sldIdLst>
  <p:sldSz cx="12192000" cy="7991475"/>
  <p:notesSz cx="6858000" cy="9144000"/>
  <p:embeddedFontLst>
    <p:embeddedFont>
      <p:font typeface="210 국민체조 L" panose="02020603020101020101" pitchFamily="18" charset="-127"/>
      <p:regular r:id="rId21"/>
    </p:embeddedFont>
    <p:embeddedFont>
      <p:font typeface="210 씨앗 B" panose="02020603020101020101" pitchFamily="18" charset="-127"/>
      <p:regular r:id="rId22"/>
    </p:embeddedFont>
    <p:embeddedFont>
      <p:font typeface="210 청춘시대OTF Regular" panose="02020503020101020101" pitchFamily="18" charset="-127"/>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나눔고딕 ExtraBold" panose="020D0904000000000000" pitchFamily="50" charset="-127"/>
      <p:bold r:id="rId30"/>
    </p:embeddedFont>
    <p:embeddedFont>
      <p:font typeface="타이포_쌍문동 B" panose="02020803020101020101" pitchFamily="18" charset="-127"/>
      <p:bold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B2AD"/>
    <a:srgbClr val="680C7A"/>
    <a:srgbClr val="159390"/>
    <a:srgbClr val="E5D6EA"/>
    <a:srgbClr val="A578AC"/>
    <a:srgbClr val="450750"/>
    <a:srgbClr val="49074F"/>
    <a:srgbClr val="470656"/>
    <a:srgbClr val="15708F"/>
    <a:srgbClr val="1660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10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07865"/>
            <a:ext cx="10363200" cy="2782217"/>
          </a:xfrm>
        </p:spPr>
        <p:txBody>
          <a:bodyPr anchor="b"/>
          <a:lstStyle>
            <a:lvl1pPr algn="ctr">
              <a:defRPr sz="6992"/>
            </a:lvl1pPr>
          </a:lstStyle>
          <a:p>
            <a:r>
              <a:rPr lang="ko-KR" altLang="en-US"/>
              <a:t>마스터 제목 스타일 편집</a:t>
            </a:r>
            <a:endParaRPr lang="en-US" dirty="0"/>
          </a:p>
        </p:txBody>
      </p:sp>
      <p:sp>
        <p:nvSpPr>
          <p:cNvPr id="3" name="Subtitle 2"/>
          <p:cNvSpPr>
            <a:spLocks noGrp="1"/>
          </p:cNvSpPr>
          <p:nvPr>
            <p:ph type="subTitle" idx="1"/>
          </p:nvPr>
        </p:nvSpPr>
        <p:spPr>
          <a:xfrm>
            <a:off x="1524000" y="4197375"/>
            <a:ext cx="9144000" cy="1929423"/>
          </a:xfrm>
        </p:spPr>
        <p:txBody>
          <a:bodyPr/>
          <a:lstStyle>
            <a:lvl1pPr marL="0" indent="0" algn="ctr">
              <a:buNone/>
              <a:defRPr sz="2797"/>
            </a:lvl1pPr>
            <a:lvl2pPr marL="532775" indent="0" algn="ctr">
              <a:buNone/>
              <a:defRPr sz="2331"/>
            </a:lvl2pPr>
            <a:lvl3pPr marL="1065550" indent="0" algn="ctr">
              <a:buNone/>
              <a:defRPr sz="2098"/>
            </a:lvl3pPr>
            <a:lvl4pPr marL="1598325" indent="0" algn="ctr">
              <a:buNone/>
              <a:defRPr sz="1864"/>
            </a:lvl4pPr>
            <a:lvl5pPr marL="2131101" indent="0" algn="ctr">
              <a:buNone/>
              <a:defRPr sz="1864"/>
            </a:lvl5pPr>
            <a:lvl6pPr marL="2663876" indent="0" algn="ctr">
              <a:buNone/>
              <a:defRPr sz="1864"/>
            </a:lvl6pPr>
            <a:lvl7pPr marL="3196651" indent="0" algn="ctr">
              <a:buNone/>
              <a:defRPr sz="1864"/>
            </a:lvl7pPr>
            <a:lvl8pPr marL="3729426" indent="0" algn="ctr">
              <a:buNone/>
              <a:defRPr sz="1864"/>
            </a:lvl8pPr>
            <a:lvl9pPr marL="4262201" indent="0" algn="ctr">
              <a:buNone/>
              <a:defRPr sz="1864"/>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92210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03105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25472"/>
            <a:ext cx="2628900" cy="6772406"/>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1" y="425472"/>
            <a:ext cx="7734300" cy="6772406"/>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937870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197710D6-3C2E-4EDB-803D-60EF7DA1E0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231464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49B648D-9C1C-4A0E-84B1-B99C86AD2C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3905857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2667883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1" y="1992321"/>
            <a:ext cx="10515600" cy="3324231"/>
          </a:xfrm>
        </p:spPr>
        <p:txBody>
          <a:bodyPr anchor="b"/>
          <a:lstStyle>
            <a:lvl1pPr>
              <a:defRPr sz="6992"/>
            </a:lvl1pPr>
          </a:lstStyle>
          <a:p>
            <a:r>
              <a:rPr lang="ko-KR" altLang="en-US"/>
              <a:t>마스터 제목 스타일 편집</a:t>
            </a:r>
            <a:endParaRPr lang="en-US" dirty="0"/>
          </a:p>
        </p:txBody>
      </p:sp>
      <p:sp>
        <p:nvSpPr>
          <p:cNvPr id="3" name="Text Placeholder 2"/>
          <p:cNvSpPr>
            <a:spLocks noGrp="1"/>
          </p:cNvSpPr>
          <p:nvPr>
            <p:ph type="body" idx="1"/>
          </p:nvPr>
        </p:nvSpPr>
        <p:spPr>
          <a:xfrm>
            <a:off x="831851" y="5348001"/>
            <a:ext cx="10515600" cy="1748135"/>
          </a:xfrm>
        </p:spPr>
        <p:txBody>
          <a:bodyPr/>
          <a:lstStyle>
            <a:lvl1pPr marL="0" indent="0">
              <a:buNone/>
              <a:defRPr sz="2797">
                <a:solidFill>
                  <a:schemeClr val="tx1"/>
                </a:solidFill>
              </a:defRPr>
            </a:lvl1pPr>
            <a:lvl2pPr marL="532775" indent="0">
              <a:buNone/>
              <a:defRPr sz="2331">
                <a:solidFill>
                  <a:schemeClr val="tx1">
                    <a:tint val="75000"/>
                  </a:schemeClr>
                </a:solidFill>
              </a:defRPr>
            </a:lvl2pPr>
            <a:lvl3pPr marL="1065550" indent="0">
              <a:buNone/>
              <a:defRPr sz="2098">
                <a:solidFill>
                  <a:schemeClr val="tx1">
                    <a:tint val="75000"/>
                  </a:schemeClr>
                </a:solidFill>
              </a:defRPr>
            </a:lvl3pPr>
            <a:lvl4pPr marL="1598325" indent="0">
              <a:buNone/>
              <a:defRPr sz="1864">
                <a:solidFill>
                  <a:schemeClr val="tx1">
                    <a:tint val="75000"/>
                  </a:schemeClr>
                </a:solidFill>
              </a:defRPr>
            </a:lvl4pPr>
            <a:lvl5pPr marL="2131101" indent="0">
              <a:buNone/>
              <a:defRPr sz="1864">
                <a:solidFill>
                  <a:schemeClr val="tx1">
                    <a:tint val="75000"/>
                  </a:schemeClr>
                </a:solidFill>
              </a:defRPr>
            </a:lvl5pPr>
            <a:lvl6pPr marL="2663876" indent="0">
              <a:buNone/>
              <a:defRPr sz="1864">
                <a:solidFill>
                  <a:schemeClr val="tx1">
                    <a:tint val="75000"/>
                  </a:schemeClr>
                </a:solidFill>
              </a:defRPr>
            </a:lvl6pPr>
            <a:lvl7pPr marL="3196651" indent="0">
              <a:buNone/>
              <a:defRPr sz="1864">
                <a:solidFill>
                  <a:schemeClr val="tx1">
                    <a:tint val="75000"/>
                  </a:schemeClr>
                </a:solidFill>
              </a:defRPr>
            </a:lvl7pPr>
            <a:lvl8pPr marL="3729426" indent="0">
              <a:buNone/>
              <a:defRPr sz="1864">
                <a:solidFill>
                  <a:schemeClr val="tx1">
                    <a:tint val="75000"/>
                  </a:schemeClr>
                </a:solidFill>
              </a:defRPr>
            </a:lvl8pPr>
            <a:lvl9pPr marL="4262201" indent="0">
              <a:buNone/>
              <a:defRPr sz="1864">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493708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2127360"/>
            <a:ext cx="5181600" cy="507051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2127360"/>
            <a:ext cx="5181600" cy="507051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36198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425474"/>
            <a:ext cx="10515600" cy="1544649"/>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9" y="1959022"/>
            <a:ext cx="5157787" cy="960086"/>
          </a:xfrm>
        </p:spPr>
        <p:txBody>
          <a:bodyPr anchor="b"/>
          <a:lstStyle>
            <a:lvl1pPr marL="0" indent="0">
              <a:buNone/>
              <a:defRPr sz="2797" b="1"/>
            </a:lvl1pPr>
            <a:lvl2pPr marL="532775" indent="0">
              <a:buNone/>
              <a:defRPr sz="2331" b="1"/>
            </a:lvl2pPr>
            <a:lvl3pPr marL="1065550" indent="0">
              <a:buNone/>
              <a:defRPr sz="2098" b="1"/>
            </a:lvl3pPr>
            <a:lvl4pPr marL="1598325" indent="0">
              <a:buNone/>
              <a:defRPr sz="1864" b="1"/>
            </a:lvl4pPr>
            <a:lvl5pPr marL="2131101" indent="0">
              <a:buNone/>
              <a:defRPr sz="1864" b="1"/>
            </a:lvl5pPr>
            <a:lvl6pPr marL="2663876" indent="0">
              <a:buNone/>
              <a:defRPr sz="1864" b="1"/>
            </a:lvl6pPr>
            <a:lvl7pPr marL="3196651" indent="0">
              <a:buNone/>
              <a:defRPr sz="1864" b="1"/>
            </a:lvl7pPr>
            <a:lvl8pPr marL="3729426" indent="0">
              <a:buNone/>
              <a:defRPr sz="1864" b="1"/>
            </a:lvl8pPr>
            <a:lvl9pPr marL="4262201" indent="0">
              <a:buNone/>
              <a:defRPr sz="1864"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9" y="2919108"/>
            <a:ext cx="5157787" cy="429356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1" y="1959022"/>
            <a:ext cx="5183188" cy="960086"/>
          </a:xfrm>
        </p:spPr>
        <p:txBody>
          <a:bodyPr anchor="b"/>
          <a:lstStyle>
            <a:lvl1pPr marL="0" indent="0">
              <a:buNone/>
              <a:defRPr sz="2797" b="1"/>
            </a:lvl1pPr>
            <a:lvl2pPr marL="532775" indent="0">
              <a:buNone/>
              <a:defRPr sz="2331" b="1"/>
            </a:lvl2pPr>
            <a:lvl3pPr marL="1065550" indent="0">
              <a:buNone/>
              <a:defRPr sz="2098" b="1"/>
            </a:lvl3pPr>
            <a:lvl4pPr marL="1598325" indent="0">
              <a:buNone/>
              <a:defRPr sz="1864" b="1"/>
            </a:lvl4pPr>
            <a:lvl5pPr marL="2131101" indent="0">
              <a:buNone/>
              <a:defRPr sz="1864" b="1"/>
            </a:lvl5pPr>
            <a:lvl6pPr marL="2663876" indent="0">
              <a:buNone/>
              <a:defRPr sz="1864" b="1"/>
            </a:lvl6pPr>
            <a:lvl7pPr marL="3196651" indent="0">
              <a:buNone/>
              <a:defRPr sz="1864" b="1"/>
            </a:lvl7pPr>
            <a:lvl8pPr marL="3729426" indent="0">
              <a:buNone/>
              <a:defRPr sz="1864" b="1"/>
            </a:lvl8pPr>
            <a:lvl9pPr marL="4262201" indent="0">
              <a:buNone/>
              <a:defRPr sz="1864"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1" y="2919108"/>
            <a:ext cx="5183188" cy="4293569"/>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62A23312-6E8B-4B94-9B8E-0CE502E361BE}" type="slidenum">
              <a:rPr lang="ko-KR" altLang="en-US" smtClean="0"/>
              <a:t>‹#›</a:t>
            </a:fld>
            <a:endParaRPr lang="ko-KR" altLang="en-US"/>
          </a:p>
        </p:txBody>
      </p:sp>
      <p:pic>
        <p:nvPicPr>
          <p:cNvPr id="11" name="그림 10">
            <a:extLst>
              <a:ext uri="{FF2B5EF4-FFF2-40B4-BE49-F238E27FC236}">
                <a16:creationId xmlns:a16="http://schemas.microsoft.com/office/drawing/2014/main" id="{7790C5FF-D13D-46F6-BC57-31DD563B9F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6"/>
          </a:xfrm>
          <a:prstGeom prst="rect">
            <a:avLst/>
          </a:prstGeom>
        </p:spPr>
      </p:pic>
    </p:spTree>
    <p:extLst>
      <p:ext uri="{BB962C8B-B14F-4D97-AF65-F5344CB8AC3E}">
        <p14:creationId xmlns:p14="http://schemas.microsoft.com/office/powerpoint/2010/main" val="1173408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4E3AB5D5-CFEB-45AC-B245-5658756206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991475"/>
          </a:xfrm>
          <a:prstGeom prst="rect">
            <a:avLst/>
          </a:prstGeom>
        </p:spPr>
      </p:pic>
    </p:spTree>
    <p:extLst>
      <p:ext uri="{BB962C8B-B14F-4D97-AF65-F5344CB8AC3E}">
        <p14:creationId xmlns:p14="http://schemas.microsoft.com/office/powerpoint/2010/main" val="291296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203029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532765"/>
            <a:ext cx="3932237" cy="1864678"/>
          </a:xfrm>
        </p:spPr>
        <p:txBody>
          <a:bodyPr anchor="b"/>
          <a:lstStyle>
            <a:lvl1pPr>
              <a:defRPr sz="3729"/>
            </a:lvl1pPr>
          </a:lstStyle>
          <a:p>
            <a:r>
              <a:rPr lang="ko-KR" altLang="en-US"/>
              <a:t>마스터 제목 스타일 편집</a:t>
            </a:r>
            <a:endParaRPr lang="en-US" dirty="0"/>
          </a:p>
        </p:txBody>
      </p:sp>
      <p:sp>
        <p:nvSpPr>
          <p:cNvPr id="3" name="Content Placeholder 2"/>
          <p:cNvSpPr>
            <a:spLocks noGrp="1"/>
          </p:cNvSpPr>
          <p:nvPr>
            <p:ph idx="1"/>
          </p:nvPr>
        </p:nvSpPr>
        <p:spPr>
          <a:xfrm>
            <a:off x="5183188" y="1150626"/>
            <a:ext cx="6172200" cy="5679127"/>
          </a:xfrm>
        </p:spPr>
        <p:txBody>
          <a:bodyPr/>
          <a:lstStyle>
            <a:lvl1pPr>
              <a:defRPr sz="3729"/>
            </a:lvl1pPr>
            <a:lvl2pPr>
              <a:defRPr sz="3263"/>
            </a:lvl2pPr>
            <a:lvl3pPr>
              <a:defRPr sz="2797"/>
            </a:lvl3pPr>
            <a:lvl4pPr>
              <a:defRPr sz="2331"/>
            </a:lvl4pPr>
            <a:lvl5pPr>
              <a:defRPr sz="2331"/>
            </a:lvl5pPr>
            <a:lvl6pPr>
              <a:defRPr sz="2331"/>
            </a:lvl6pPr>
            <a:lvl7pPr>
              <a:defRPr sz="2331"/>
            </a:lvl7pPr>
            <a:lvl8pPr>
              <a:defRPr sz="2331"/>
            </a:lvl8pPr>
            <a:lvl9pPr>
              <a:defRPr sz="2331"/>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397442"/>
            <a:ext cx="3932237" cy="4441559"/>
          </a:xfrm>
        </p:spPr>
        <p:txBody>
          <a:bodyPr/>
          <a:lstStyle>
            <a:lvl1pPr marL="0" indent="0">
              <a:buNone/>
              <a:defRPr sz="1864"/>
            </a:lvl1pPr>
            <a:lvl2pPr marL="532775" indent="0">
              <a:buNone/>
              <a:defRPr sz="1631"/>
            </a:lvl2pPr>
            <a:lvl3pPr marL="1065550" indent="0">
              <a:buNone/>
              <a:defRPr sz="1398"/>
            </a:lvl3pPr>
            <a:lvl4pPr marL="1598325" indent="0">
              <a:buNone/>
              <a:defRPr sz="1165"/>
            </a:lvl4pPr>
            <a:lvl5pPr marL="2131101" indent="0">
              <a:buNone/>
              <a:defRPr sz="1165"/>
            </a:lvl5pPr>
            <a:lvl6pPr marL="2663876" indent="0">
              <a:buNone/>
              <a:defRPr sz="1165"/>
            </a:lvl6pPr>
            <a:lvl7pPr marL="3196651" indent="0">
              <a:buNone/>
              <a:defRPr sz="1165"/>
            </a:lvl7pPr>
            <a:lvl8pPr marL="3729426" indent="0">
              <a:buNone/>
              <a:defRPr sz="1165"/>
            </a:lvl8pPr>
            <a:lvl9pPr marL="4262201" indent="0">
              <a:buNone/>
              <a:defRPr sz="116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63356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532765"/>
            <a:ext cx="3932237" cy="1864678"/>
          </a:xfrm>
        </p:spPr>
        <p:txBody>
          <a:bodyPr anchor="b"/>
          <a:lstStyle>
            <a:lvl1pPr>
              <a:defRPr sz="3729"/>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1150626"/>
            <a:ext cx="6172200" cy="5679127"/>
          </a:xfrm>
        </p:spPr>
        <p:txBody>
          <a:bodyPr anchor="t"/>
          <a:lstStyle>
            <a:lvl1pPr marL="0" indent="0">
              <a:buNone/>
              <a:defRPr sz="3729"/>
            </a:lvl1pPr>
            <a:lvl2pPr marL="532775" indent="0">
              <a:buNone/>
              <a:defRPr sz="3263"/>
            </a:lvl2pPr>
            <a:lvl3pPr marL="1065550" indent="0">
              <a:buNone/>
              <a:defRPr sz="2797"/>
            </a:lvl3pPr>
            <a:lvl4pPr marL="1598325" indent="0">
              <a:buNone/>
              <a:defRPr sz="2331"/>
            </a:lvl4pPr>
            <a:lvl5pPr marL="2131101" indent="0">
              <a:buNone/>
              <a:defRPr sz="2331"/>
            </a:lvl5pPr>
            <a:lvl6pPr marL="2663876" indent="0">
              <a:buNone/>
              <a:defRPr sz="2331"/>
            </a:lvl6pPr>
            <a:lvl7pPr marL="3196651" indent="0">
              <a:buNone/>
              <a:defRPr sz="2331"/>
            </a:lvl7pPr>
            <a:lvl8pPr marL="3729426" indent="0">
              <a:buNone/>
              <a:defRPr sz="2331"/>
            </a:lvl8pPr>
            <a:lvl9pPr marL="4262201" indent="0">
              <a:buNone/>
              <a:defRPr sz="2331"/>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397442"/>
            <a:ext cx="3932237" cy="4441559"/>
          </a:xfrm>
        </p:spPr>
        <p:txBody>
          <a:bodyPr/>
          <a:lstStyle>
            <a:lvl1pPr marL="0" indent="0">
              <a:buNone/>
              <a:defRPr sz="1864"/>
            </a:lvl1pPr>
            <a:lvl2pPr marL="532775" indent="0">
              <a:buNone/>
              <a:defRPr sz="1631"/>
            </a:lvl2pPr>
            <a:lvl3pPr marL="1065550" indent="0">
              <a:buNone/>
              <a:defRPr sz="1398"/>
            </a:lvl3pPr>
            <a:lvl4pPr marL="1598325" indent="0">
              <a:buNone/>
              <a:defRPr sz="1165"/>
            </a:lvl4pPr>
            <a:lvl5pPr marL="2131101" indent="0">
              <a:buNone/>
              <a:defRPr sz="1165"/>
            </a:lvl5pPr>
            <a:lvl6pPr marL="2663876" indent="0">
              <a:buNone/>
              <a:defRPr sz="1165"/>
            </a:lvl6pPr>
            <a:lvl7pPr marL="3196651" indent="0">
              <a:buNone/>
              <a:defRPr sz="1165"/>
            </a:lvl7pPr>
            <a:lvl8pPr marL="3729426" indent="0">
              <a:buNone/>
              <a:defRPr sz="1165"/>
            </a:lvl8pPr>
            <a:lvl9pPr marL="4262201" indent="0">
              <a:buNone/>
              <a:defRPr sz="1165"/>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7FBA7FBC-0FF5-436B-82A4-92B8BE55877F}" type="datetimeFigureOut">
              <a:rPr lang="ko-KR" altLang="en-US" smtClean="0"/>
              <a:t>2019-05-30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33786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25474"/>
            <a:ext cx="10515600" cy="1544649"/>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2127360"/>
            <a:ext cx="10515600" cy="507051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7406915"/>
            <a:ext cx="2743200" cy="425472"/>
          </a:xfrm>
          <a:prstGeom prst="rect">
            <a:avLst/>
          </a:prstGeom>
        </p:spPr>
        <p:txBody>
          <a:bodyPr vert="horz" lIns="91440" tIns="45720" rIns="91440" bIns="45720" rtlCol="0" anchor="ctr"/>
          <a:lstStyle>
            <a:lvl1pPr algn="l">
              <a:defRPr sz="1398">
                <a:solidFill>
                  <a:schemeClr val="tx1">
                    <a:tint val="75000"/>
                  </a:schemeClr>
                </a:solidFill>
              </a:defRPr>
            </a:lvl1pPr>
          </a:lstStyle>
          <a:p>
            <a:fld id="{7FBA7FBC-0FF5-436B-82A4-92B8BE55877F}" type="datetimeFigureOut">
              <a:rPr lang="ko-KR" altLang="en-US" smtClean="0"/>
              <a:t>2019-05-30</a:t>
            </a:fld>
            <a:endParaRPr lang="ko-KR" altLang="en-US"/>
          </a:p>
        </p:txBody>
      </p:sp>
      <p:sp>
        <p:nvSpPr>
          <p:cNvPr id="5" name="Footer Placeholder 4"/>
          <p:cNvSpPr>
            <a:spLocks noGrp="1"/>
          </p:cNvSpPr>
          <p:nvPr>
            <p:ph type="ftr" sz="quarter" idx="3"/>
          </p:nvPr>
        </p:nvSpPr>
        <p:spPr>
          <a:xfrm>
            <a:off x="4038600" y="7406915"/>
            <a:ext cx="4114800" cy="425472"/>
          </a:xfrm>
          <a:prstGeom prst="rect">
            <a:avLst/>
          </a:prstGeom>
        </p:spPr>
        <p:txBody>
          <a:bodyPr vert="horz" lIns="91440" tIns="45720" rIns="91440" bIns="45720" rtlCol="0" anchor="ctr"/>
          <a:lstStyle>
            <a:lvl1pPr algn="ctr">
              <a:defRPr sz="1398">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7406915"/>
            <a:ext cx="2743200" cy="425472"/>
          </a:xfrm>
          <a:prstGeom prst="rect">
            <a:avLst/>
          </a:prstGeom>
        </p:spPr>
        <p:txBody>
          <a:bodyPr vert="horz" lIns="91440" tIns="45720" rIns="91440" bIns="45720" rtlCol="0" anchor="ctr"/>
          <a:lstStyle>
            <a:lvl1pPr algn="r">
              <a:defRPr sz="1398">
                <a:solidFill>
                  <a:schemeClr val="tx1">
                    <a:tint val="75000"/>
                  </a:schemeClr>
                </a:solidFill>
              </a:defRPr>
            </a:lvl1pPr>
          </a:lstStyle>
          <a:p>
            <a:fld id="{62A23312-6E8B-4B94-9B8E-0CE502E361BE}" type="slidenum">
              <a:rPr lang="ko-KR" altLang="en-US" smtClean="0"/>
              <a:t>‹#›</a:t>
            </a:fld>
            <a:endParaRPr lang="ko-KR" altLang="en-US"/>
          </a:p>
        </p:txBody>
      </p:sp>
    </p:spTree>
    <p:extLst>
      <p:ext uri="{BB962C8B-B14F-4D97-AF65-F5344CB8AC3E}">
        <p14:creationId xmlns:p14="http://schemas.microsoft.com/office/powerpoint/2010/main" val="15939209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4" r:id="rId13"/>
  </p:sldLayoutIdLst>
  <p:txStyles>
    <p:title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p:titleStyle>
    <p:bodyStyle>
      <a:lvl1pPr marL="266388" indent="-266388" algn="l" defTabSz="1065550" rtl="0" eaLnBrk="1" latinLnBrk="1" hangingPunct="1">
        <a:lnSpc>
          <a:spcPct val="90000"/>
        </a:lnSpc>
        <a:spcBef>
          <a:spcPts val="1165"/>
        </a:spcBef>
        <a:buFont typeface="Arial" panose="020B0604020202020204" pitchFamily="34" charset="0"/>
        <a:buChar char="•"/>
        <a:defRPr sz="3263" kern="1200">
          <a:solidFill>
            <a:schemeClr val="tx1"/>
          </a:solidFill>
          <a:latin typeface="+mn-lt"/>
          <a:ea typeface="+mn-ea"/>
          <a:cs typeface="+mn-cs"/>
        </a:defRPr>
      </a:lvl1pPr>
      <a:lvl2pPr marL="799163" indent="-266388" algn="l" defTabSz="1065550" rtl="0" eaLnBrk="1" latinLnBrk="1" hangingPunct="1">
        <a:lnSpc>
          <a:spcPct val="90000"/>
        </a:lnSpc>
        <a:spcBef>
          <a:spcPts val="583"/>
        </a:spcBef>
        <a:buFont typeface="Arial" panose="020B0604020202020204" pitchFamily="34" charset="0"/>
        <a:buChar char="•"/>
        <a:defRPr sz="2797" kern="1200">
          <a:solidFill>
            <a:schemeClr val="tx1"/>
          </a:solidFill>
          <a:latin typeface="+mn-lt"/>
          <a:ea typeface="+mn-ea"/>
          <a:cs typeface="+mn-cs"/>
        </a:defRPr>
      </a:lvl2pPr>
      <a:lvl3pPr marL="1331938" indent="-266388" algn="l" defTabSz="1065550" rtl="0" eaLnBrk="1" latinLnBrk="1" hangingPunct="1">
        <a:lnSpc>
          <a:spcPct val="90000"/>
        </a:lnSpc>
        <a:spcBef>
          <a:spcPts val="583"/>
        </a:spcBef>
        <a:buFont typeface="Arial" panose="020B0604020202020204" pitchFamily="34" charset="0"/>
        <a:buChar char="•"/>
        <a:defRPr sz="2331" kern="1200">
          <a:solidFill>
            <a:schemeClr val="tx1"/>
          </a:solidFill>
          <a:latin typeface="+mn-lt"/>
          <a:ea typeface="+mn-ea"/>
          <a:cs typeface="+mn-cs"/>
        </a:defRPr>
      </a:lvl3pPr>
      <a:lvl4pPr marL="1864713"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4pPr>
      <a:lvl5pPr marL="2397488"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5pPr>
      <a:lvl6pPr marL="2930263"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6pPr>
      <a:lvl7pPr marL="3463039"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7pPr>
      <a:lvl8pPr marL="3995814"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8pPr>
      <a:lvl9pPr marL="4528589" indent="-266388" algn="l" defTabSz="1065550" rtl="0" eaLnBrk="1" latinLnBrk="1" hangingPunct="1">
        <a:lnSpc>
          <a:spcPct val="90000"/>
        </a:lnSpc>
        <a:spcBef>
          <a:spcPts val="583"/>
        </a:spcBef>
        <a:buFont typeface="Arial" panose="020B0604020202020204" pitchFamily="34" charset="0"/>
        <a:buChar char="•"/>
        <a:defRPr sz="2098" kern="1200">
          <a:solidFill>
            <a:schemeClr val="tx1"/>
          </a:solidFill>
          <a:latin typeface="+mn-lt"/>
          <a:ea typeface="+mn-ea"/>
          <a:cs typeface="+mn-cs"/>
        </a:defRPr>
      </a:lvl9pPr>
    </p:bodyStyle>
    <p:otherStyle>
      <a:defPPr>
        <a:defRPr lang="en-US"/>
      </a:defPPr>
      <a:lvl1pPr marL="0" algn="l" defTabSz="1065550" rtl="0" eaLnBrk="1" latinLnBrk="1" hangingPunct="1">
        <a:defRPr sz="2098" kern="1200">
          <a:solidFill>
            <a:schemeClr val="tx1"/>
          </a:solidFill>
          <a:latin typeface="+mn-lt"/>
          <a:ea typeface="+mn-ea"/>
          <a:cs typeface="+mn-cs"/>
        </a:defRPr>
      </a:lvl1pPr>
      <a:lvl2pPr marL="532775" algn="l" defTabSz="1065550" rtl="0" eaLnBrk="1" latinLnBrk="1" hangingPunct="1">
        <a:defRPr sz="2098" kern="1200">
          <a:solidFill>
            <a:schemeClr val="tx1"/>
          </a:solidFill>
          <a:latin typeface="+mn-lt"/>
          <a:ea typeface="+mn-ea"/>
          <a:cs typeface="+mn-cs"/>
        </a:defRPr>
      </a:lvl2pPr>
      <a:lvl3pPr marL="1065550" algn="l" defTabSz="1065550" rtl="0" eaLnBrk="1" latinLnBrk="1" hangingPunct="1">
        <a:defRPr sz="2098" kern="1200">
          <a:solidFill>
            <a:schemeClr val="tx1"/>
          </a:solidFill>
          <a:latin typeface="+mn-lt"/>
          <a:ea typeface="+mn-ea"/>
          <a:cs typeface="+mn-cs"/>
        </a:defRPr>
      </a:lvl3pPr>
      <a:lvl4pPr marL="1598325" algn="l" defTabSz="1065550" rtl="0" eaLnBrk="1" latinLnBrk="1" hangingPunct="1">
        <a:defRPr sz="2098" kern="1200">
          <a:solidFill>
            <a:schemeClr val="tx1"/>
          </a:solidFill>
          <a:latin typeface="+mn-lt"/>
          <a:ea typeface="+mn-ea"/>
          <a:cs typeface="+mn-cs"/>
        </a:defRPr>
      </a:lvl4pPr>
      <a:lvl5pPr marL="2131101" algn="l" defTabSz="1065550" rtl="0" eaLnBrk="1" latinLnBrk="1" hangingPunct="1">
        <a:defRPr sz="2098" kern="1200">
          <a:solidFill>
            <a:schemeClr val="tx1"/>
          </a:solidFill>
          <a:latin typeface="+mn-lt"/>
          <a:ea typeface="+mn-ea"/>
          <a:cs typeface="+mn-cs"/>
        </a:defRPr>
      </a:lvl5pPr>
      <a:lvl6pPr marL="2663876" algn="l" defTabSz="1065550" rtl="0" eaLnBrk="1" latinLnBrk="1" hangingPunct="1">
        <a:defRPr sz="2098" kern="1200">
          <a:solidFill>
            <a:schemeClr val="tx1"/>
          </a:solidFill>
          <a:latin typeface="+mn-lt"/>
          <a:ea typeface="+mn-ea"/>
          <a:cs typeface="+mn-cs"/>
        </a:defRPr>
      </a:lvl6pPr>
      <a:lvl7pPr marL="3196651" algn="l" defTabSz="1065550" rtl="0" eaLnBrk="1" latinLnBrk="1" hangingPunct="1">
        <a:defRPr sz="2098" kern="1200">
          <a:solidFill>
            <a:schemeClr val="tx1"/>
          </a:solidFill>
          <a:latin typeface="+mn-lt"/>
          <a:ea typeface="+mn-ea"/>
          <a:cs typeface="+mn-cs"/>
        </a:defRPr>
      </a:lvl7pPr>
      <a:lvl8pPr marL="3729426" algn="l" defTabSz="1065550" rtl="0" eaLnBrk="1" latinLnBrk="1" hangingPunct="1">
        <a:defRPr sz="2098" kern="1200">
          <a:solidFill>
            <a:schemeClr val="tx1"/>
          </a:solidFill>
          <a:latin typeface="+mn-lt"/>
          <a:ea typeface="+mn-ea"/>
          <a:cs typeface="+mn-cs"/>
        </a:defRPr>
      </a:lvl8pPr>
      <a:lvl9pPr marL="4262201" algn="l" defTabSz="1065550" rtl="0" eaLnBrk="1" latinLnBrk="1" hangingPunct="1">
        <a:defRPr sz="20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hyperlink" Target="https://search.naver.com/search.naver?where=image&amp;sm=tab_jum&amp;query=%EC%9C%88%EB%8F%84%EC%9A%B010" TargetMode="Externa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s://search.naver.com/search.naver?sm=tab_sug.top&amp;where=image&amp;query=%EC%9C%A0%EB%8B%88%ED%8B%B0+3d&amp;oquery=%EC%9C%A0%EB%8B%88%ED%8B%B0&amp;tqi=U6SNPspVuEhssZAgsX8ssssssw4-125478&amp;acq=%EC%9C%A0%EB%8B%88%ED%8B%B0&amp;acr=1&amp;qdt=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0F0DD968-313F-4268-92CE-CF312ACBF3AE}"/>
              </a:ext>
            </a:extLst>
          </p:cNvPr>
          <p:cNvSpPr txBox="1">
            <a:spLocks/>
          </p:cNvSpPr>
          <p:nvPr/>
        </p:nvSpPr>
        <p:spPr>
          <a:xfrm>
            <a:off x="1" y="800773"/>
            <a:ext cx="12192000" cy="3978056"/>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endParaRPr lang="en-US" altLang="ko-KR" sz="2000" dirty="0">
              <a:solidFill>
                <a:schemeClr val="bg1"/>
              </a:solidFill>
              <a:latin typeface="210 청춘시대OTF Regular" panose="02020503020101020101" pitchFamily="18" charset="-127"/>
              <a:ea typeface="210 청춘시대OTF Regular" panose="02020503020101020101" pitchFamily="18" charset="-127"/>
            </a:endParaRPr>
          </a:p>
          <a:p>
            <a:pPr algn="ctr"/>
            <a:r>
              <a:rPr lang="en-US" altLang="ko-KR" sz="2000" dirty="0">
                <a:solidFill>
                  <a:schemeClr val="bg1"/>
                </a:solidFill>
                <a:latin typeface="210 청춘시대OTF Regular" panose="02020503020101020101" pitchFamily="18" charset="-127"/>
                <a:ea typeface="210 청춘시대OTF Regular" panose="02020503020101020101" pitchFamily="18" charset="-127"/>
              </a:rPr>
              <a:t> </a:t>
            </a:r>
          </a:p>
          <a:p>
            <a:pPr algn="ctr"/>
            <a:br>
              <a:rPr lang="en-US" altLang="ko-KR" sz="4000" dirty="0">
                <a:solidFill>
                  <a:schemeClr val="bg1"/>
                </a:solidFill>
                <a:latin typeface="210 청춘시대OTF Regular" panose="02020503020101020101" pitchFamily="18" charset="-127"/>
                <a:ea typeface="210 청춘시대OTF Regular" panose="02020503020101020101" pitchFamily="18" charset="-127"/>
              </a:rPr>
            </a:b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olar </a:t>
            </a: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ystem </a:t>
            </a:r>
            <a:r>
              <a:rPr lang="en-US" altLang="ko-KR" sz="5200" dirty="0">
                <a:solidFill>
                  <a:schemeClr val="bg1"/>
                </a:solidFill>
                <a:latin typeface="타이포_쌍문동 B" panose="02020803020101020101" pitchFamily="18" charset="-127"/>
                <a:ea typeface="타이포_쌍문동 B" panose="02020803020101020101" pitchFamily="18" charset="-127"/>
              </a:rPr>
              <a:t>S</a:t>
            </a:r>
            <a:r>
              <a:rPr lang="en-US" altLang="ko-KR" sz="5000" dirty="0">
                <a:solidFill>
                  <a:srgbClr val="680C7A"/>
                </a:solidFill>
                <a:latin typeface="타이포_쌍문동 B" panose="02020803020101020101" pitchFamily="18" charset="-127"/>
                <a:ea typeface="타이포_쌍문동 B" panose="02020803020101020101" pitchFamily="18" charset="-127"/>
              </a:rPr>
              <a:t>tudying </a:t>
            </a:r>
            <a:r>
              <a:rPr lang="en-US" altLang="ko-KR" sz="4500" dirty="0">
                <a:solidFill>
                  <a:schemeClr val="bg1"/>
                </a:solidFill>
                <a:latin typeface="타이포_쌍문동 B" panose="02020803020101020101" pitchFamily="18" charset="-127"/>
                <a:ea typeface="타이포_쌍문동 B" panose="02020803020101020101" pitchFamily="18" charset="-127"/>
              </a:rPr>
              <a:t>(SSS)</a:t>
            </a:r>
            <a:br>
              <a:rPr lang="en-US" altLang="ko-KR" sz="5000" dirty="0">
                <a:solidFill>
                  <a:schemeClr val="bg1"/>
                </a:solidFill>
                <a:latin typeface="타이포_쌍문동 B" panose="02020803020101020101" pitchFamily="18" charset="-127"/>
                <a:ea typeface="타이포_쌍문동 B" panose="02020803020101020101" pitchFamily="18" charset="-127"/>
              </a:rPr>
            </a:br>
            <a:r>
              <a:rPr lang="en-US" altLang="ko-KR" sz="1100" dirty="0">
                <a:solidFill>
                  <a:schemeClr val="bg1"/>
                </a:solidFill>
                <a:latin typeface="타이포_쌍문동 B" panose="02020803020101020101" pitchFamily="18" charset="-127"/>
                <a:ea typeface="타이포_쌍문동 B" panose="02020803020101020101" pitchFamily="18" charset="-127"/>
              </a:rPr>
              <a:t> </a:t>
            </a:r>
          </a:p>
          <a:p>
            <a:pPr algn="ct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VR Interlinked</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solar system</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Learning</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Content</a:t>
            </a:r>
            <a:r>
              <a:rPr lang="ko-KR" altLang="en-US" sz="2700" dirty="0">
                <a:solidFill>
                  <a:schemeClr val="bg1">
                    <a:lumMod val="85000"/>
                  </a:schemeClr>
                </a:solidFill>
                <a:latin typeface="210 국민체조 L" panose="02020603020101020101" pitchFamily="18" charset="-127"/>
                <a:ea typeface="210 국민체조 L" panose="02020603020101020101" pitchFamily="18" charset="-127"/>
              </a:rPr>
              <a:t> </a:t>
            </a:r>
            <a:r>
              <a:rPr lang="en-US" altLang="ko-KR" sz="2700" dirty="0">
                <a:solidFill>
                  <a:schemeClr val="bg1">
                    <a:lumMod val="85000"/>
                  </a:schemeClr>
                </a:solidFill>
                <a:latin typeface="210 국민체조 L" panose="02020603020101020101" pitchFamily="18" charset="-127"/>
                <a:ea typeface="210 국민체조 L" panose="02020603020101020101" pitchFamily="18" charset="-127"/>
              </a:rPr>
              <a:t>『 SSS 』 5th</a:t>
            </a:r>
            <a:endParaRPr lang="ko-KR" altLang="en-US" sz="2800" dirty="0">
              <a:solidFill>
                <a:schemeClr val="bg1"/>
              </a:solidFill>
              <a:latin typeface="210 국민체조 L" panose="02020603020101020101" pitchFamily="18" charset="-127"/>
              <a:ea typeface="210 국민체조 L" panose="02020603020101020101" pitchFamily="18" charset="-127"/>
            </a:endParaRPr>
          </a:p>
        </p:txBody>
      </p:sp>
      <p:sp>
        <p:nvSpPr>
          <p:cNvPr id="12" name="TextBox 11">
            <a:extLst>
              <a:ext uri="{FF2B5EF4-FFF2-40B4-BE49-F238E27FC236}">
                <a16:creationId xmlns:a16="http://schemas.microsoft.com/office/drawing/2014/main" id="{51A2FE2D-C253-4602-9684-4D94183D6716}"/>
              </a:ext>
            </a:extLst>
          </p:cNvPr>
          <p:cNvSpPr txBox="1"/>
          <p:nvPr/>
        </p:nvSpPr>
        <p:spPr>
          <a:xfrm>
            <a:off x="8233064" y="6160204"/>
            <a:ext cx="3958936" cy="1831271"/>
          </a:xfrm>
          <a:prstGeom prst="rect">
            <a:avLst/>
          </a:prstGeom>
          <a:noFill/>
        </p:spPr>
        <p:txBody>
          <a:bodyPr wrap="square" rtlCol="0">
            <a:spAutoFit/>
          </a:bodyPr>
          <a:lstStyle/>
          <a:p>
            <a:pPr algn="r"/>
            <a:r>
              <a:rPr lang="en-US" altLang="ko-KR" b="1" dirty="0">
                <a:solidFill>
                  <a:schemeClr val="bg1"/>
                </a:solidFill>
                <a:latin typeface="210 청춘시대OTF Regular" panose="02020503020101020101" pitchFamily="18" charset="-127"/>
                <a:ea typeface="210 청춘시대OTF Regular" panose="02020503020101020101" pitchFamily="18" charset="-127"/>
              </a:rPr>
              <a:t>INC-CAPSTONE DESIGN 1</a:t>
            </a:r>
          </a:p>
          <a:p>
            <a:pPr algn="r"/>
            <a:r>
              <a:rPr lang="en-US" altLang="ko-KR" dirty="0" err="1">
                <a:solidFill>
                  <a:schemeClr val="bg1"/>
                </a:solidFill>
                <a:latin typeface="210 청춘시대OTF Regular" panose="02020503020101020101" pitchFamily="18" charset="-127"/>
                <a:ea typeface="210 청춘시대OTF Regular" panose="02020503020101020101" pitchFamily="18" charset="-127"/>
              </a:rPr>
              <a:t>Porf</a:t>
            </a:r>
            <a:r>
              <a:rPr lang="en-US" altLang="ko-KR" dirty="0">
                <a:solidFill>
                  <a:schemeClr val="bg1"/>
                </a:solidFill>
                <a:latin typeface="210 청춘시대OTF Regular" panose="02020503020101020101" pitchFamily="18" charset="-127"/>
                <a:ea typeface="210 청춘시대OTF Regular" panose="02020503020101020101" pitchFamily="18" charset="-127"/>
              </a:rPr>
              <a:t>. Cho Young-</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ju</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endParaRPr lang="en-US" altLang="ko-KR" sz="500"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Martian</a:t>
            </a: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20164260 </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Jeong</a:t>
            </a:r>
            <a:r>
              <a:rPr lang="en-US" altLang="ko-KR" dirty="0">
                <a:solidFill>
                  <a:schemeClr val="bg1"/>
                </a:solidFill>
                <a:latin typeface="210 청춘시대OTF Regular" panose="02020503020101020101" pitchFamily="18" charset="-127"/>
                <a:ea typeface="210 청춘시대OTF Regular" panose="02020503020101020101" pitchFamily="18" charset="-127"/>
              </a:rPr>
              <a:t> So-</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yeon</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20134590 Moon Jong-</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jin</a:t>
            </a:r>
            <a:endParaRPr lang="en-US" altLang="ko-KR" dirty="0">
              <a:solidFill>
                <a:schemeClr val="bg1"/>
              </a:solidFill>
              <a:latin typeface="210 청춘시대OTF Regular" panose="02020503020101020101" pitchFamily="18" charset="-127"/>
              <a:ea typeface="210 청춘시대OTF Regular" panose="02020503020101020101" pitchFamily="18" charset="-127"/>
            </a:endParaRPr>
          </a:p>
          <a:p>
            <a:pPr algn="r"/>
            <a:r>
              <a:rPr lang="en-US" altLang="ko-KR" dirty="0">
                <a:solidFill>
                  <a:schemeClr val="bg1"/>
                </a:solidFill>
                <a:latin typeface="210 청춘시대OTF Regular" panose="02020503020101020101" pitchFamily="18" charset="-127"/>
                <a:ea typeface="210 청춘시대OTF Regular" panose="02020503020101020101" pitchFamily="18" charset="-127"/>
              </a:rPr>
              <a:t>20134860 Lee Jae-</a:t>
            </a:r>
            <a:r>
              <a:rPr lang="en-US" altLang="ko-KR" dirty="0" err="1">
                <a:solidFill>
                  <a:schemeClr val="bg1"/>
                </a:solidFill>
                <a:latin typeface="210 청춘시대OTF Regular" panose="02020503020101020101" pitchFamily="18" charset="-127"/>
                <a:ea typeface="210 청춘시대OTF Regular" panose="02020503020101020101" pitchFamily="18" charset="-127"/>
              </a:rPr>
              <a:t>hoon</a:t>
            </a:r>
            <a:endParaRPr lang="ko-KR" altLang="en-US" dirty="0">
              <a:solidFill>
                <a:schemeClr val="bg1"/>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28722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6101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2) Learning Solar System</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5406189" cy="2123658"/>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As soon as you approach each planet or sun, you can learn your voice and the corresponding stars. Additional information, including physical elements for the sun or planet.</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After learning, quiz games are played.</a:t>
            </a:r>
          </a:p>
        </p:txBody>
      </p:sp>
      <p:pic>
        <p:nvPicPr>
          <p:cNvPr id="12" name="그림 11">
            <a:extLst>
              <a:ext uri="{FF2B5EF4-FFF2-40B4-BE49-F238E27FC236}">
                <a16:creationId xmlns:a16="http://schemas.microsoft.com/office/drawing/2014/main" id="{27690C55-DC83-429A-8E76-71D0C4C19973}"/>
              </a:ext>
            </a:extLst>
          </p:cNvPr>
          <p:cNvPicPr>
            <a:picLocks noChangeAspect="1"/>
          </p:cNvPicPr>
          <p:nvPr/>
        </p:nvPicPr>
        <p:blipFill rotWithShape="1">
          <a:blip r:embed="rId2">
            <a:extLst>
              <a:ext uri="{28A0092B-C50C-407E-A947-70E740481C1C}">
                <a14:useLocalDpi xmlns:a14="http://schemas.microsoft.com/office/drawing/2010/main" val="0"/>
              </a:ext>
            </a:extLst>
          </a:blip>
          <a:srcRect r="7471"/>
          <a:stretch/>
        </p:blipFill>
        <p:spPr>
          <a:xfrm>
            <a:off x="457200" y="1974907"/>
            <a:ext cx="5510461" cy="2714612"/>
          </a:xfrm>
          <a:prstGeom prst="rect">
            <a:avLst/>
          </a:prstGeom>
        </p:spPr>
      </p:pic>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5656" r="5656"/>
          <a:stretch/>
        </p:blipFill>
        <p:spPr>
          <a:xfrm>
            <a:off x="462525" y="4773930"/>
            <a:ext cx="5505136" cy="271461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960" r="6960"/>
          <a:stretch/>
        </p:blipFill>
        <p:spPr>
          <a:xfrm>
            <a:off x="6096000" y="4773930"/>
            <a:ext cx="5291530" cy="2714612"/>
          </a:xfrm>
          <a:prstGeom prst="rect">
            <a:avLst/>
          </a:prstGeom>
        </p:spPr>
      </p:pic>
    </p:spTree>
    <p:extLst>
      <p:ext uri="{BB962C8B-B14F-4D97-AF65-F5344CB8AC3E}">
        <p14:creationId xmlns:p14="http://schemas.microsoft.com/office/powerpoint/2010/main" val="293919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9022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3) Reviewing Solar System</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4764505" cy="3139321"/>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Quiz and selection are given, and if you answer the quiz while the meteor is flying and the meteor is coming, the meteor will blow up, or the player will be attacked. </a:t>
            </a:r>
            <a:r>
              <a:rPr lang="en-US" altLang="ko-KR" sz="2200" dirty="0">
                <a:latin typeface="210 씨앗 B" panose="02020603020101020101" pitchFamily="18" charset="-127"/>
              </a:rPr>
              <a:t>Select the spheres that match the color of your answer and put it in the basket and submit the correct answer.</a:t>
            </a:r>
          </a:p>
          <a:p>
            <a:endParaRPr lang="en-US" altLang="ko-KR" sz="2200" dirty="0">
              <a:latin typeface="210 씨앗 B" panose="02020603020101020101" pitchFamily="18" charset="-127"/>
              <a:ea typeface="210 씨앗 B" panose="02020603020101020101" pitchFamily="18" charset="-127"/>
            </a:endParaRPr>
          </a:p>
        </p:txBody>
      </p:sp>
      <p:pic>
        <p:nvPicPr>
          <p:cNvPr id="9" name="그림 2"/>
          <p:cNvPicPr>
            <a:picLocks noChangeAspect="1"/>
          </p:cNvPicPr>
          <p:nvPr/>
        </p:nvPicPr>
        <p:blipFill>
          <a:blip r:embed="rId2">
            <a:extLst>
              <a:ext uri="{28A0092B-C50C-407E-A947-70E740481C1C}">
                <a14:useLocalDpi xmlns:a14="http://schemas.microsoft.com/office/drawing/2010/main" val="0"/>
              </a:ext>
            </a:extLst>
          </a:blip>
          <a:srcRect l="11058" t="10699" r="2026" b="10699"/>
          <a:stretch>
            <a:fillRect/>
          </a:stretch>
        </p:blipFill>
        <p:spPr bwMode="auto">
          <a:xfrm>
            <a:off x="5739020" y="5058639"/>
            <a:ext cx="46751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그림 9"/>
          <p:cNvPicPr>
            <a:picLocks noChangeAspect="1"/>
          </p:cNvPicPr>
          <p:nvPr/>
        </p:nvPicPr>
        <p:blipFill>
          <a:blip r:embed="rId3">
            <a:extLst>
              <a:ext uri="{28A0092B-C50C-407E-A947-70E740481C1C}">
                <a14:useLocalDpi xmlns:a14="http://schemas.microsoft.com/office/drawing/2010/main" val="0"/>
              </a:ext>
            </a:extLst>
          </a:blip>
          <a:srcRect l="6235" t="15392" r="4897" b="14980"/>
          <a:stretch>
            <a:fillRect/>
          </a:stretch>
        </p:blipFill>
        <p:spPr bwMode="auto">
          <a:xfrm>
            <a:off x="909845" y="2458314"/>
            <a:ext cx="46799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2"/>
          <p:cNvPicPr>
            <a:picLocks noChangeAspect="1"/>
          </p:cNvPicPr>
          <p:nvPr/>
        </p:nvPicPr>
        <p:blipFill>
          <a:blip r:embed="rId4">
            <a:extLst>
              <a:ext uri="{28A0092B-C50C-407E-A947-70E740481C1C}">
                <a14:useLocalDpi xmlns:a14="http://schemas.microsoft.com/office/drawing/2010/main" val="0"/>
              </a:ext>
            </a:extLst>
          </a:blip>
          <a:srcRect l="19781" t="11903" r="12674" b="10713"/>
          <a:stretch>
            <a:fillRect/>
          </a:stretch>
        </p:blipFill>
        <p:spPr bwMode="auto">
          <a:xfrm>
            <a:off x="909845" y="5045939"/>
            <a:ext cx="468630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477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Rehearsal</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video</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267031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03</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Rehearsal Video</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KakaoTalk_Video_20190430_1259_44_97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1950" y="1884670"/>
            <a:ext cx="11468100" cy="5278828"/>
          </a:xfrm>
          <a:prstGeom prst="rect">
            <a:avLst/>
          </a:prstGeom>
        </p:spPr>
      </p:pic>
      <p:sp>
        <p:nvSpPr>
          <p:cNvPr id="6" name="TextBox 5">
            <a:extLst>
              <a:ext uri="{FF2B5EF4-FFF2-40B4-BE49-F238E27FC236}">
                <a16:creationId xmlns:a16="http://schemas.microsoft.com/office/drawing/2014/main" id="{36B76FF8-79AC-410E-B371-5BBCA1A7D84A}"/>
              </a:ext>
            </a:extLst>
          </p:cNvPr>
          <p:cNvSpPr txBox="1"/>
          <p:nvPr/>
        </p:nvSpPr>
        <p:spPr>
          <a:xfrm>
            <a:off x="457200" y="1218628"/>
            <a:ext cx="3723160" cy="492443"/>
          </a:xfrm>
          <a:prstGeom prst="rect">
            <a:avLst/>
          </a:prstGeom>
          <a:noFill/>
        </p:spPr>
        <p:txBody>
          <a:bodyPr wrap="square" rtlCol="0">
            <a:spAutoFit/>
          </a:bodyPr>
          <a:lstStyle/>
          <a:p>
            <a:r>
              <a:rPr lang="en-US" altLang="ko-KR" sz="2600" b="1" dirty="0">
                <a:latin typeface="210 씨앗 B" panose="02020603020101020101" pitchFamily="18" charset="-127"/>
                <a:ea typeface="210 씨앗 B" panose="02020603020101020101" pitchFamily="18" charset="-127"/>
              </a:rPr>
              <a:t>Opening</a:t>
            </a:r>
            <a:endParaRPr lang="en-US" altLang="ko-KR" sz="2700" b="1" dirty="0">
              <a:latin typeface="210 씨앗 B" panose="02020603020101020101" pitchFamily="18" charset="-127"/>
              <a:ea typeface="210 씨앗 B" panose="02020603020101020101" pitchFamily="18" charset="-127"/>
            </a:endParaRPr>
          </a:p>
        </p:txBody>
      </p:sp>
    </p:spTree>
    <p:extLst>
      <p:ext uri="{BB962C8B-B14F-4D97-AF65-F5344CB8AC3E}">
        <p14:creationId xmlns:p14="http://schemas.microsoft.com/office/powerpoint/2010/main" val="3558930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Main_Stage_Video">
            <a:hlinkClick r:id="" action="ppaction://media"/>
            <a:extLst>
              <a:ext uri="{FF2B5EF4-FFF2-40B4-BE49-F238E27FC236}">
                <a16:creationId xmlns:a16="http://schemas.microsoft.com/office/drawing/2014/main" id="{BB75350C-2A8C-44E3-B9B0-A433E0812B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928513"/>
            <a:ext cx="11277600" cy="5191139"/>
          </a:xfrm>
          <a:prstGeom prst="rect">
            <a:avLst/>
          </a:prstGeom>
        </p:spPr>
      </p:pic>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03</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Rehearsal Video</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6" name="TextBox 5">
            <a:extLst>
              <a:ext uri="{FF2B5EF4-FFF2-40B4-BE49-F238E27FC236}">
                <a16:creationId xmlns:a16="http://schemas.microsoft.com/office/drawing/2014/main" id="{36B76FF8-79AC-410E-B371-5BBCA1A7D84A}"/>
              </a:ext>
            </a:extLst>
          </p:cNvPr>
          <p:cNvSpPr txBox="1"/>
          <p:nvPr/>
        </p:nvSpPr>
        <p:spPr>
          <a:xfrm>
            <a:off x="457200" y="1218628"/>
            <a:ext cx="3723160" cy="507831"/>
          </a:xfrm>
          <a:prstGeom prst="rect">
            <a:avLst/>
          </a:prstGeom>
          <a:noFill/>
        </p:spPr>
        <p:txBody>
          <a:bodyPr wrap="square" rtlCol="0">
            <a:spAutoFit/>
          </a:bodyPr>
          <a:lstStyle/>
          <a:p>
            <a:r>
              <a:rPr lang="en-US" altLang="ko-KR" sz="2600" b="1" dirty="0">
                <a:latin typeface="210 씨앗 B" panose="02020603020101020101" pitchFamily="18" charset="-127"/>
                <a:ea typeface="210 씨앗 B" panose="02020603020101020101" pitchFamily="18" charset="-127"/>
              </a:rPr>
              <a:t>Main stage</a:t>
            </a:r>
            <a:endParaRPr lang="en-US" altLang="ko-KR" sz="2700" b="1" dirty="0">
              <a:latin typeface="210 씨앗 B" panose="02020603020101020101" pitchFamily="18" charset="-127"/>
              <a:ea typeface="210 씨앗 B" panose="02020603020101020101" pitchFamily="18" charset="-127"/>
            </a:endParaRPr>
          </a:p>
        </p:txBody>
      </p:sp>
    </p:spTree>
    <p:extLst>
      <p:ext uri="{BB962C8B-B14F-4D97-AF65-F5344CB8AC3E}">
        <p14:creationId xmlns:p14="http://schemas.microsoft.com/office/powerpoint/2010/main" val="95956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Quiz_Stage_Video">
            <a:hlinkClick r:id="" action="ppaction://media"/>
            <a:extLst>
              <a:ext uri="{FF2B5EF4-FFF2-40B4-BE49-F238E27FC236}">
                <a16:creationId xmlns:a16="http://schemas.microsoft.com/office/drawing/2014/main" id="{66C36FEE-9D4B-4AEB-AF91-78D2E09FD5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928513"/>
            <a:ext cx="11277600" cy="5191139"/>
          </a:xfrm>
          <a:prstGeom prst="rect">
            <a:avLst/>
          </a:prstGeom>
        </p:spPr>
      </p:pic>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03</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Rehearsal Video</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6" name="TextBox 5">
            <a:extLst>
              <a:ext uri="{FF2B5EF4-FFF2-40B4-BE49-F238E27FC236}">
                <a16:creationId xmlns:a16="http://schemas.microsoft.com/office/drawing/2014/main" id="{36B76FF8-79AC-410E-B371-5BBCA1A7D84A}"/>
              </a:ext>
            </a:extLst>
          </p:cNvPr>
          <p:cNvSpPr txBox="1"/>
          <p:nvPr/>
        </p:nvSpPr>
        <p:spPr>
          <a:xfrm>
            <a:off x="457200" y="1218628"/>
            <a:ext cx="3723160" cy="492443"/>
          </a:xfrm>
          <a:prstGeom prst="rect">
            <a:avLst/>
          </a:prstGeom>
          <a:noFill/>
        </p:spPr>
        <p:txBody>
          <a:bodyPr wrap="square" rtlCol="0">
            <a:spAutoFit/>
          </a:bodyPr>
          <a:lstStyle/>
          <a:p>
            <a:r>
              <a:rPr lang="en-US" altLang="ko-KR" sz="2600" b="1" dirty="0">
                <a:latin typeface="210 씨앗 B" panose="02020603020101020101" pitchFamily="18" charset="-127"/>
                <a:ea typeface="210 씨앗 B" panose="02020603020101020101" pitchFamily="18" charset="-127"/>
              </a:rPr>
              <a:t>Quiz</a:t>
            </a:r>
            <a:r>
              <a:rPr lang="ko-KR" altLang="en-US" sz="2600" b="1" dirty="0">
                <a:latin typeface="210 씨앗 B" panose="02020603020101020101" pitchFamily="18" charset="-127"/>
                <a:ea typeface="210 씨앗 B" panose="02020603020101020101" pitchFamily="18" charset="-127"/>
              </a:rPr>
              <a:t> </a:t>
            </a:r>
            <a:r>
              <a:rPr lang="en-US" altLang="ko-KR" sz="2600" b="1" dirty="0">
                <a:latin typeface="210 씨앗 B" panose="02020603020101020101" pitchFamily="18" charset="-127"/>
                <a:ea typeface="210 씨앗 B" panose="02020603020101020101" pitchFamily="18" charset="-127"/>
              </a:rPr>
              <a:t>Game</a:t>
            </a:r>
            <a:endParaRPr lang="en-US" altLang="ko-KR" sz="2700" b="1" dirty="0">
              <a:latin typeface="210 씨앗 B" panose="02020603020101020101" pitchFamily="18" charset="-127"/>
              <a:ea typeface="210 씨앗 B" panose="02020603020101020101" pitchFamily="18" charset="-127"/>
            </a:endParaRPr>
          </a:p>
        </p:txBody>
      </p:sp>
    </p:spTree>
    <p:extLst>
      <p:ext uri="{BB962C8B-B14F-4D97-AF65-F5344CB8AC3E}">
        <p14:creationId xmlns:p14="http://schemas.microsoft.com/office/powerpoint/2010/main" val="380961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Supplementation</a:t>
            </a:r>
            <a:r>
              <a:rPr lang="ko-KR" altLang="en-US"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 </a:t>
            </a:r>
            <a:endPar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endParaRPr>
          </a:p>
          <a:p>
            <a:pPr algn="ctr">
              <a:spcBef>
                <a:spcPct val="0"/>
              </a:spcBef>
              <a:spcAft>
                <a:spcPts val="600"/>
              </a:spcAft>
            </a:pP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&amp;</a:t>
            </a:r>
            <a:r>
              <a:rPr lang="ko-KR" altLang="en-US"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Q&amp;A</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573293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04</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Supplementation &amp; Q&amp;A</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F214B6D2-2CFC-4394-AFAF-BE13364C368B}"/>
              </a:ext>
            </a:extLst>
          </p:cNvPr>
          <p:cNvSpPr/>
          <p:nvPr/>
        </p:nvSpPr>
        <p:spPr>
          <a:xfrm>
            <a:off x="6084629" y="4581476"/>
            <a:ext cx="2939143" cy="24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0" dirty="0"/>
              <a:t>?</a:t>
            </a:r>
            <a:endParaRPr lang="ko-KR" altLang="en-US" dirty="0"/>
          </a:p>
        </p:txBody>
      </p:sp>
      <p:sp>
        <p:nvSpPr>
          <p:cNvPr id="4" name="실행 단추: 소리 3">
            <a:hlinkClick r:id="" action="ppaction://noaction" highlightClick="1">
              <a:snd r:embed="rId2" name="applause.wav"/>
            </a:hlinkClick>
          </p:cNvPr>
          <p:cNvSpPr/>
          <p:nvPr/>
        </p:nvSpPr>
        <p:spPr>
          <a:xfrm>
            <a:off x="6490034" y="1443984"/>
            <a:ext cx="2331623" cy="1713297"/>
          </a:xfrm>
          <a:prstGeom prst="actionButtonSou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11FF0E7-E059-466E-9037-4BFAF47D1616}"/>
              </a:ext>
            </a:extLst>
          </p:cNvPr>
          <p:cNvSpPr txBox="1"/>
          <p:nvPr/>
        </p:nvSpPr>
        <p:spPr>
          <a:xfrm>
            <a:off x="631371" y="1371600"/>
            <a:ext cx="5952309" cy="5970865"/>
          </a:xfrm>
          <a:prstGeom prst="rect">
            <a:avLst/>
          </a:prstGeom>
          <a:noFill/>
        </p:spPr>
        <p:txBody>
          <a:bodyPr wrap="square" rtlCol="0">
            <a:spAutoFit/>
          </a:bodyPr>
          <a:lstStyle/>
          <a:p>
            <a:pPr marL="342900" indent="-342900">
              <a:buAutoNum type="arabicParenR"/>
            </a:pPr>
            <a:r>
              <a:rPr lang="en-US" altLang="ko-KR" sz="2200" dirty="0">
                <a:latin typeface="210 씨앗 B" panose="02020603020101020101" pitchFamily="18" charset="-127"/>
                <a:ea typeface="210 씨앗 B" panose="02020603020101020101" pitchFamily="18" charset="-127"/>
              </a:rPr>
              <a:t>Adding sound </a:t>
            </a:r>
            <a:r>
              <a:rPr lang="en-US" altLang="ko-KR" sz="2200" dirty="0">
                <a:latin typeface="210 씨앗 B" panose="02020603020101020101" pitchFamily="18" charset="-127"/>
                <a:ea typeface="210 씨앗 B" panose="02020603020101020101" pitchFamily="18" charset="-127"/>
                <a:sym typeface="Wingdings" panose="05000000000000000000" pitchFamily="2" charset="2"/>
              </a:rPr>
              <a:t>completed</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On the solar system learning stage, Record the description sound for each planet.</a:t>
            </a:r>
          </a:p>
          <a:p>
            <a:r>
              <a:rPr lang="en-US" altLang="ko-KR" sz="2200" dirty="0">
                <a:latin typeface="210 씨앗 B" panose="02020603020101020101" pitchFamily="18" charset="-127"/>
                <a:ea typeface="210 씨앗 B" panose="02020603020101020101" pitchFamily="18" charset="-127"/>
              </a:rPr>
              <a:t>    To be added to the text description.</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2) Modifying objects (Proceeding)</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Three objects on the main stage </a:t>
            </a:r>
          </a:p>
          <a:p>
            <a:r>
              <a:rPr lang="en-US" altLang="ko-KR" sz="2200" dirty="0">
                <a:latin typeface="210 씨앗 B" panose="02020603020101020101" pitchFamily="18" charset="-127"/>
                <a:ea typeface="210 씨앗 B" panose="02020603020101020101" pitchFamily="18" charset="-127"/>
              </a:rPr>
              <a:t>    will be changed to match the </a:t>
            </a:r>
          </a:p>
          <a:p>
            <a:r>
              <a:rPr lang="en-US" altLang="ko-KR" sz="2200" dirty="0">
                <a:latin typeface="210 씨앗 B" panose="02020603020101020101" pitchFamily="18" charset="-127"/>
                <a:ea typeface="210 씨앗 B" panose="02020603020101020101" pitchFamily="18" charset="-127"/>
              </a:rPr>
              <a:t>    characteristics of each stage.</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3) VR interworking (Proceeding)</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VR link after stage and object </a:t>
            </a:r>
          </a:p>
          <a:p>
            <a:r>
              <a:rPr lang="en-US" altLang="ko-KR" sz="2200" dirty="0">
                <a:latin typeface="210 씨앗 B" panose="02020603020101020101" pitchFamily="18" charset="-127"/>
                <a:ea typeface="210 씨앗 B" panose="02020603020101020101" pitchFamily="18" charset="-127"/>
              </a:rPr>
              <a:t>    implementation is complete. </a:t>
            </a:r>
          </a:p>
          <a:p>
            <a:r>
              <a:rPr lang="en-US" altLang="ko-KR" sz="2200" dirty="0">
                <a:latin typeface="210 씨앗 B" panose="02020603020101020101" pitchFamily="18" charset="-127"/>
                <a:ea typeface="210 씨앗 B" panose="02020603020101020101" pitchFamily="18" charset="-127"/>
              </a:rPr>
              <a:t>    Modify UI and related functions.</a:t>
            </a:r>
          </a:p>
          <a:p>
            <a:endParaRPr lang="en-US" altLang="ko-KR" sz="1000" b="1" dirty="0">
              <a:latin typeface="210 씨앗 B" panose="02020603020101020101" pitchFamily="18" charset="-127"/>
              <a:ea typeface="210 씨앗 B" panose="02020603020101020101" pitchFamily="18" charset="-127"/>
            </a:endParaRPr>
          </a:p>
          <a:p>
            <a:r>
              <a:rPr lang="en-US" altLang="ko-KR" sz="2200" dirty="0">
                <a:latin typeface="210 씨앗 B" panose="02020603020101020101" pitchFamily="18" charset="-127"/>
                <a:ea typeface="210 씨앗 B" panose="02020603020101020101" pitchFamily="18" charset="-127"/>
              </a:rPr>
              <a:t>4) Other supplementary items (Proceeding)</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    Modification of unnatural </a:t>
            </a:r>
          </a:p>
          <a:p>
            <a:r>
              <a:rPr lang="en-US" altLang="ko-KR" sz="2200" dirty="0">
                <a:latin typeface="210 씨앗 B" panose="02020603020101020101" pitchFamily="18" charset="-127"/>
                <a:ea typeface="210 씨앗 B" panose="02020603020101020101" pitchFamily="18" charset="-127"/>
              </a:rPr>
              <a:t>    phenomena resulting from  </a:t>
            </a:r>
          </a:p>
          <a:p>
            <a:r>
              <a:rPr lang="en-US" altLang="ko-KR" sz="2200" dirty="0">
                <a:latin typeface="210 씨앗 B" panose="02020603020101020101" pitchFamily="18" charset="-127"/>
                <a:ea typeface="210 씨앗 B" panose="02020603020101020101" pitchFamily="18" charset="-127"/>
              </a:rPr>
              <a:t>    moving scenes to VR.</a:t>
            </a:r>
            <a:endParaRPr lang="en-US" altLang="ko-KR" sz="2200" b="1" dirty="0">
              <a:latin typeface="210 씨앗 B" panose="02020603020101020101" pitchFamily="18" charset="-127"/>
              <a:ea typeface="210 씨앗 B" panose="02020603020101020101" pitchFamily="18" charset="-127"/>
            </a:endParaRPr>
          </a:p>
        </p:txBody>
      </p:sp>
      <p:sp>
        <p:nvSpPr>
          <p:cNvPr id="11" name="직사각형 10">
            <a:extLst>
              <a:ext uri="{FF2B5EF4-FFF2-40B4-BE49-F238E27FC236}">
                <a16:creationId xmlns:a16="http://schemas.microsoft.com/office/drawing/2014/main" id="{389D1EAF-5537-42F0-9889-5AA86E0B9CC2}"/>
              </a:ext>
            </a:extLst>
          </p:cNvPr>
          <p:cNvSpPr/>
          <p:nvPr/>
        </p:nvSpPr>
        <p:spPr>
          <a:xfrm>
            <a:off x="8524721" y="2945746"/>
            <a:ext cx="2939143" cy="24248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4800" dirty="0"/>
              <a:t>VR</a:t>
            </a:r>
            <a:endParaRPr lang="ko-KR" altLang="en-US" dirty="0"/>
          </a:p>
        </p:txBody>
      </p:sp>
      <p:sp>
        <p:nvSpPr>
          <p:cNvPr id="9" name="타원 8"/>
          <p:cNvSpPr/>
          <p:nvPr/>
        </p:nvSpPr>
        <p:spPr>
          <a:xfrm>
            <a:off x="4381967" y="1443984"/>
            <a:ext cx="334052" cy="308008"/>
          </a:xfrm>
          <a:prstGeom prst="ellipse">
            <a:avLst/>
          </a:pr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712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B4351700-A715-4075-A254-0A6AFEBD182A}"/>
              </a:ext>
            </a:extLst>
          </p:cNvPr>
          <p:cNvSpPr txBox="1">
            <a:spLocks/>
          </p:cNvSpPr>
          <p:nvPr/>
        </p:nvSpPr>
        <p:spPr>
          <a:xfrm>
            <a:off x="3908916" y="3271742"/>
            <a:ext cx="4374167" cy="1447989"/>
          </a:xfrm>
          <a:prstGeom prst="rect">
            <a:avLst/>
          </a:prstGeom>
        </p:spPr>
        <p:txBody>
          <a:bodyPr anchor="ct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Q</a:t>
            </a:r>
            <a:r>
              <a:rPr lang="en-US" altLang="ko-KR" sz="7100" dirty="0">
                <a:solidFill>
                  <a:schemeClr val="bg1"/>
                </a:solidFill>
                <a:latin typeface="210 청춘시대OTF Regular" panose="02020503020101020101" pitchFamily="18" charset="-127"/>
                <a:ea typeface="210 청춘시대OTF Regular" panose="02020503020101020101" pitchFamily="18" charset="-127"/>
              </a:rPr>
              <a:t>&amp;</a:t>
            </a: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A</a:t>
            </a:r>
            <a:endParaRPr lang="ko-KR" altLang="en-US" sz="7100"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2523860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B4351700-A715-4075-A254-0A6AFEBD182A}"/>
              </a:ext>
            </a:extLst>
          </p:cNvPr>
          <p:cNvSpPr txBox="1">
            <a:spLocks/>
          </p:cNvSpPr>
          <p:nvPr/>
        </p:nvSpPr>
        <p:spPr>
          <a:xfrm>
            <a:off x="3908916" y="2708793"/>
            <a:ext cx="4374167" cy="2573887"/>
          </a:xfrm>
          <a:prstGeom prst="rect">
            <a:avLst/>
          </a:prstGeom>
        </p:spPr>
        <p:txBody>
          <a:bodyPr anchor="ct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r>
              <a:rPr lang="en-US" altLang="ko-KR" sz="7100" dirty="0">
                <a:solidFill>
                  <a:schemeClr val="bg1"/>
                </a:solidFill>
                <a:latin typeface="210 청춘시대OTF Regular" panose="02020503020101020101" pitchFamily="18" charset="-127"/>
                <a:ea typeface="210 청춘시대OTF Regular" panose="02020503020101020101" pitchFamily="18" charset="-127"/>
              </a:rPr>
              <a:t>The</a:t>
            </a:r>
          </a:p>
          <a:p>
            <a:pPr algn="ctr"/>
            <a:r>
              <a:rPr lang="en-US" altLang="ko-KR" sz="7100" dirty="0">
                <a:solidFill>
                  <a:srgbClr val="680C7A"/>
                </a:solidFill>
                <a:latin typeface="210 청춘시대OTF Regular" panose="02020503020101020101" pitchFamily="18" charset="-127"/>
                <a:ea typeface="210 청춘시대OTF Regular" panose="02020503020101020101" pitchFamily="18" charset="-127"/>
              </a:rPr>
              <a:t>End</a:t>
            </a:r>
            <a:endParaRPr lang="ko-KR" altLang="en-US" sz="7100"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335947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1A87D17-BAA0-4ECA-8A6E-D34CFB29A718}"/>
              </a:ext>
            </a:extLst>
          </p:cNvPr>
          <p:cNvSpPr txBox="1">
            <a:spLocks noChangeArrowheads="1"/>
          </p:cNvSpPr>
          <p:nvPr/>
        </p:nvSpPr>
        <p:spPr bwMode="auto">
          <a:xfrm>
            <a:off x="760676" y="1345132"/>
            <a:ext cx="5128495" cy="861774"/>
          </a:xfrm>
          <a:prstGeom prst="rect">
            <a:avLst/>
          </a:prstGeom>
          <a:noFill/>
          <a:ln w="9525">
            <a:noFill/>
            <a:miter lim="800000"/>
            <a:headEnd/>
            <a:tailEnd/>
          </a:ln>
        </p:spPr>
        <p:txBody>
          <a:bodyPr wrap="square">
            <a:spAutoFit/>
            <a:scene3d>
              <a:camera prst="orthographicFront">
                <a:rot lat="0" lon="0" rev="0"/>
              </a:camera>
              <a:lightRig rig="glow" dir="t">
                <a:rot lat="0" lon="0" rev="3600000"/>
              </a:lightRig>
            </a:scene3d>
            <a:sp3d prstMaterial="softEdge">
              <a:bevelT w="0" h="0"/>
              <a:contourClr>
                <a:schemeClr val="tx1">
                  <a:lumMod val="75000"/>
                  <a:lumOff val="25000"/>
                </a:schemeClr>
              </a:contourClr>
            </a:sp3d>
          </a:bodyPr>
          <a:lstStyle>
            <a:defPPr>
              <a:defRPr lang="ko-KR"/>
            </a:defPPr>
            <a:lvl1pPr lvl="0" eaLnBrk="1" fontAlgn="auto" latinLnBrk="1" hangingPunct="1">
              <a:spcBef>
                <a:spcPts val="0"/>
              </a:spcBef>
              <a:spcAft>
                <a:spcPts val="0"/>
              </a:spcAft>
              <a:defRPr kumimoji="0" sz="6000" b="1" spc="-150" baseline="0">
                <a:ln>
                  <a:prstDash val="solid"/>
                </a:ln>
                <a:solidFill>
                  <a:srgbClr val="E82F8A"/>
                </a:solidFill>
                <a:effectLst/>
                <a:latin typeface="나눔고딕 ExtraBold" pitchFamily="50" charset="-127"/>
                <a:ea typeface="나눔고딕 ExtraBold" pitchFamily="50" charset="-127"/>
                <a:cs typeface="Tahoma" pitchFamily="34" charset="0"/>
              </a:defRPr>
            </a:lvl1pPr>
          </a:lstStyle>
          <a:p>
            <a:pPr>
              <a:defRPr/>
            </a:pPr>
            <a:r>
              <a:rPr lang="en-US" altLang="ko-KR" sz="5000" dirty="0">
                <a:solidFill>
                  <a:srgbClr val="680C7A"/>
                </a:solidFill>
                <a:latin typeface="210 청춘시대OTF Regular" panose="02020503020101020101" pitchFamily="18" charset="-127"/>
                <a:ea typeface="210 청춘시대OTF Regular" panose="02020503020101020101" pitchFamily="18" charset="-127"/>
              </a:rPr>
              <a:t>CONTENT</a:t>
            </a:r>
            <a:r>
              <a:rPr lang="en-US" altLang="ko-KR" sz="5000" dirty="0">
                <a:solidFill>
                  <a:schemeClr val="tx1"/>
                </a:solidFill>
                <a:latin typeface="210 청춘시대OTF Regular" panose="02020503020101020101" pitchFamily="18" charset="-127"/>
                <a:ea typeface="210 청춘시대OTF Regular" panose="02020503020101020101" pitchFamily="18" charset="-127"/>
              </a:rPr>
              <a:t>S</a:t>
            </a:r>
          </a:p>
        </p:txBody>
      </p:sp>
      <p:sp>
        <p:nvSpPr>
          <p:cNvPr id="8" name="TextBox 7">
            <a:extLst>
              <a:ext uri="{FF2B5EF4-FFF2-40B4-BE49-F238E27FC236}">
                <a16:creationId xmlns:a16="http://schemas.microsoft.com/office/drawing/2014/main" id="{0FCB5661-C529-444D-B7C1-06C1A2604EC2}"/>
              </a:ext>
            </a:extLst>
          </p:cNvPr>
          <p:cNvSpPr txBox="1"/>
          <p:nvPr/>
        </p:nvSpPr>
        <p:spPr>
          <a:xfrm>
            <a:off x="1121229" y="2510134"/>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01</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9" name="TextBox 8">
            <a:extLst>
              <a:ext uri="{FF2B5EF4-FFF2-40B4-BE49-F238E27FC236}">
                <a16:creationId xmlns:a16="http://schemas.microsoft.com/office/drawing/2014/main" id="{4511DFB8-7AAB-47AF-A7A4-DFEAFA404B98}"/>
              </a:ext>
            </a:extLst>
          </p:cNvPr>
          <p:cNvSpPr txBox="1"/>
          <p:nvPr/>
        </p:nvSpPr>
        <p:spPr>
          <a:xfrm>
            <a:off x="1905000" y="2510134"/>
            <a:ext cx="3768436"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Project</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Introduction</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0" name="TextBox 9">
            <a:extLst>
              <a:ext uri="{FF2B5EF4-FFF2-40B4-BE49-F238E27FC236}">
                <a16:creationId xmlns:a16="http://schemas.microsoft.com/office/drawing/2014/main" id="{D736B736-AB04-468A-A739-969F52BE84FC}"/>
              </a:ext>
            </a:extLst>
          </p:cNvPr>
          <p:cNvSpPr txBox="1"/>
          <p:nvPr/>
        </p:nvSpPr>
        <p:spPr>
          <a:xfrm>
            <a:off x="1121229" y="2971799"/>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02</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1" name="TextBox 10">
            <a:extLst>
              <a:ext uri="{FF2B5EF4-FFF2-40B4-BE49-F238E27FC236}">
                <a16:creationId xmlns:a16="http://schemas.microsoft.com/office/drawing/2014/main" id="{3181554A-961E-4883-991A-096AFF02C756}"/>
              </a:ext>
            </a:extLst>
          </p:cNvPr>
          <p:cNvSpPr txBox="1"/>
          <p:nvPr/>
        </p:nvSpPr>
        <p:spPr>
          <a:xfrm>
            <a:off x="1904999" y="2971799"/>
            <a:ext cx="3456709"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Stage</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Description</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2" name="TextBox 11">
            <a:extLst>
              <a:ext uri="{FF2B5EF4-FFF2-40B4-BE49-F238E27FC236}">
                <a16:creationId xmlns:a16="http://schemas.microsoft.com/office/drawing/2014/main" id="{486DFB4F-7EA0-4B07-92B6-BB0F860FB018}"/>
              </a:ext>
            </a:extLst>
          </p:cNvPr>
          <p:cNvSpPr txBox="1"/>
          <p:nvPr/>
        </p:nvSpPr>
        <p:spPr>
          <a:xfrm>
            <a:off x="1121229" y="3433464"/>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03</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3" name="TextBox 12">
            <a:extLst>
              <a:ext uri="{FF2B5EF4-FFF2-40B4-BE49-F238E27FC236}">
                <a16:creationId xmlns:a16="http://schemas.microsoft.com/office/drawing/2014/main" id="{872D94F2-CDF9-4EFE-8BFF-3F7F8D9D83CB}"/>
              </a:ext>
            </a:extLst>
          </p:cNvPr>
          <p:cNvSpPr txBox="1"/>
          <p:nvPr/>
        </p:nvSpPr>
        <p:spPr>
          <a:xfrm>
            <a:off x="1905000" y="3433464"/>
            <a:ext cx="3196936"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Rehearsal</a:t>
            </a:r>
            <a:r>
              <a:rPr lang="ko-KR" altLang="en-US" sz="2400" b="1" dirty="0">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Video</a:t>
            </a:r>
            <a:endParaRPr lang="ko-KR" altLang="en-US" sz="2400" b="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14" name="TextBox 13">
            <a:extLst>
              <a:ext uri="{FF2B5EF4-FFF2-40B4-BE49-F238E27FC236}">
                <a16:creationId xmlns:a16="http://schemas.microsoft.com/office/drawing/2014/main" id="{56B818BB-F2D6-4983-B3E8-78D4FCFFDBD9}"/>
              </a:ext>
            </a:extLst>
          </p:cNvPr>
          <p:cNvSpPr txBox="1"/>
          <p:nvPr/>
        </p:nvSpPr>
        <p:spPr>
          <a:xfrm>
            <a:off x="1121229" y="3925907"/>
            <a:ext cx="674915" cy="492443"/>
          </a:xfrm>
          <a:prstGeom prst="rect">
            <a:avLst/>
          </a:prstGeom>
          <a:noFill/>
        </p:spPr>
        <p:txBody>
          <a:bodyPr wrap="square" rtlCol="0">
            <a:spAutoFit/>
          </a:bodyPr>
          <a:lstStyle/>
          <a:p>
            <a:r>
              <a:rPr lang="en-US" altLang="ko-KR" sz="2600" b="1" i="1" dirty="0">
                <a:latin typeface="210 청춘시대OTF Regular" panose="02020503020101020101" pitchFamily="18" charset="-127"/>
                <a:ea typeface="210 청춘시대OTF Regular" panose="02020503020101020101" pitchFamily="18" charset="-127"/>
              </a:rPr>
              <a:t>04</a:t>
            </a:r>
            <a:endParaRPr lang="ko-KR" altLang="en-US" sz="2600" b="1" i="1" dirty="0">
              <a:latin typeface="210 청춘시대OTF Regular" panose="02020503020101020101" pitchFamily="18" charset="-127"/>
              <a:ea typeface="210 청춘시대OTF Regular" panose="02020503020101020101" pitchFamily="18" charset="-127"/>
            </a:endParaRPr>
          </a:p>
        </p:txBody>
      </p:sp>
      <p:sp>
        <p:nvSpPr>
          <p:cNvPr id="15" name="TextBox 14">
            <a:extLst>
              <a:ext uri="{FF2B5EF4-FFF2-40B4-BE49-F238E27FC236}">
                <a16:creationId xmlns:a16="http://schemas.microsoft.com/office/drawing/2014/main" id="{A9388593-6104-4C80-98EF-22B198B4716B}"/>
              </a:ext>
            </a:extLst>
          </p:cNvPr>
          <p:cNvSpPr txBox="1"/>
          <p:nvPr/>
        </p:nvSpPr>
        <p:spPr>
          <a:xfrm>
            <a:off x="1904999" y="3925907"/>
            <a:ext cx="4620491" cy="461665"/>
          </a:xfrm>
          <a:prstGeom prst="rect">
            <a:avLst/>
          </a:prstGeom>
          <a:noFill/>
        </p:spPr>
        <p:txBody>
          <a:bodyPr wrap="square" rtlCol="0">
            <a:spAutoFit/>
          </a:bodyPr>
          <a:lstStyle/>
          <a:p>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Supplementation</a:t>
            </a:r>
            <a:r>
              <a:rPr lang="ko-KR" altLang="en-US" sz="2400" b="1" dirty="0">
                <a:solidFill>
                  <a:srgbClr val="680C7A"/>
                </a:solidFill>
                <a:latin typeface="210 청춘시대OTF Regular" panose="02020503020101020101" pitchFamily="18" charset="-127"/>
                <a:ea typeface="210 청춘시대OTF Regular" panose="02020503020101020101" pitchFamily="18" charset="-127"/>
              </a:rPr>
              <a:t> </a:t>
            </a:r>
            <a:r>
              <a:rPr lang="en-US" altLang="ko-KR" sz="2400" b="1" dirty="0">
                <a:solidFill>
                  <a:schemeClr val="bg1"/>
                </a:solidFill>
                <a:latin typeface="210 청춘시대OTF Regular" panose="02020503020101020101" pitchFamily="18" charset="-127"/>
                <a:ea typeface="210 청춘시대OTF Regular" panose="02020503020101020101" pitchFamily="18" charset="-127"/>
              </a:rPr>
              <a:t>&amp;</a:t>
            </a:r>
            <a:r>
              <a:rPr lang="ko-KR" altLang="en-US" sz="2400" b="1" dirty="0">
                <a:solidFill>
                  <a:srgbClr val="680C7A"/>
                </a:solidFill>
                <a:latin typeface="210 청춘시대OTF Regular" panose="02020503020101020101" pitchFamily="18" charset="-127"/>
                <a:ea typeface="210 청춘시대OTF Regular" panose="02020503020101020101" pitchFamily="18" charset="-127"/>
              </a:rPr>
              <a:t> </a:t>
            </a:r>
            <a:r>
              <a:rPr lang="en-US" altLang="ko-KR" sz="2400" b="1" dirty="0">
                <a:solidFill>
                  <a:srgbClr val="680C7A"/>
                </a:solidFill>
                <a:latin typeface="210 청춘시대OTF Regular" panose="02020503020101020101" pitchFamily="18" charset="-127"/>
                <a:ea typeface="210 청춘시대OTF Regular" panose="02020503020101020101" pitchFamily="18" charset="-127"/>
              </a:rPr>
              <a:t>Q&amp;A</a:t>
            </a:r>
            <a:endParaRPr lang="ko-KR" altLang="en-US" sz="2400" b="1" dirty="0">
              <a:solidFill>
                <a:srgbClr val="680C7A"/>
              </a:solidFill>
              <a:latin typeface="210 청춘시대OTF Regular" panose="02020503020101020101" pitchFamily="18" charset="-127"/>
              <a:ea typeface="210 청춘시대OTF Regular" panose="02020503020101020101" pitchFamily="18" charset="-127"/>
            </a:endParaRPr>
          </a:p>
        </p:txBody>
      </p:sp>
    </p:spTree>
    <p:extLst>
      <p:ext uri="{BB962C8B-B14F-4D97-AF65-F5344CB8AC3E}">
        <p14:creationId xmlns:p14="http://schemas.microsoft.com/office/powerpoint/2010/main" val="370112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Project</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introduction</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3603677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708F"/>
                </a:solidFill>
                <a:latin typeface="210 청춘시대OTF Regular" panose="02020503020101020101" pitchFamily="18" charset="-127"/>
                <a:ea typeface="210 청춘시대OTF Regular" panose="02020503020101020101" pitchFamily="18" charset="-127"/>
              </a:rPr>
              <a:t>01</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Project Introduction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CF0E8FC2-A4EB-4B49-A68B-DCEFD39FA6DF}"/>
              </a:ext>
            </a:extLst>
          </p:cNvPr>
          <p:cNvSpPr txBox="1"/>
          <p:nvPr/>
        </p:nvSpPr>
        <p:spPr>
          <a:xfrm>
            <a:off x="433823" y="2407376"/>
            <a:ext cx="3533929"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Operating System</a:t>
            </a:r>
            <a:endParaRPr lang="en-US" altLang="ko-KR" sz="2300" dirty="0">
              <a:latin typeface="210 국민체조 L" panose="02020603020101020101" pitchFamily="18" charset="-127"/>
              <a:ea typeface="210 국민체조 L" panose="02020603020101020101" pitchFamily="18" charset="-127"/>
            </a:endParaRPr>
          </a:p>
        </p:txBody>
      </p:sp>
      <p:pic>
        <p:nvPicPr>
          <p:cNvPr id="5" name="Picture 3" descr="윈도우 10 패치의 게임 성능 저하 이슈 대응 버전 공개 | 포스트">
            <a:hlinkClick r:id="rId2" tooltip="윈도우 10 패치의 게임 성능 저하 이슈 대응 버전 공개 | 포스트"/>
            <a:extLst>
              <a:ext uri="{FF2B5EF4-FFF2-40B4-BE49-F238E27FC236}">
                <a16:creationId xmlns:a16="http://schemas.microsoft.com/office/drawing/2014/main" id="{46042DCA-57EC-4C0C-A8DF-7E3962968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92" y="2953448"/>
            <a:ext cx="2632530" cy="1576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1930E3-0B40-4DA4-9CB2-5148847693BF}"/>
              </a:ext>
            </a:extLst>
          </p:cNvPr>
          <p:cNvSpPr txBox="1"/>
          <p:nvPr/>
        </p:nvSpPr>
        <p:spPr>
          <a:xfrm>
            <a:off x="565166" y="4944472"/>
            <a:ext cx="4445245"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Implementation tools</a:t>
            </a:r>
            <a:endParaRPr lang="en-US" altLang="ko-KR" sz="2300" dirty="0">
              <a:latin typeface="210 국민체조 L" panose="02020603020101020101" pitchFamily="18" charset="-127"/>
              <a:ea typeface="210 국민체조 L" panose="02020603020101020101" pitchFamily="18" charset="-127"/>
            </a:endParaRPr>
          </a:p>
        </p:txBody>
      </p:sp>
      <p:pic>
        <p:nvPicPr>
          <p:cNvPr id="7" name="Picture 5" descr="[유니티 강좌] 유니티란? (유니티 소개, Unity란?, Unity3D란? Unity 3D 소개, 유니티3D 란?) | 블로그">
            <a:hlinkClick r:id="rId4" tooltip="[유니티 강좌] 유니티란? (유니티 소개, Unity란?, Unity3D란? Unity 3D 소개, 유니티3D 란?) | 블로그"/>
            <a:extLst>
              <a:ext uri="{FF2B5EF4-FFF2-40B4-BE49-F238E27FC236}">
                <a16:creationId xmlns:a16="http://schemas.microsoft.com/office/drawing/2014/main" id="{1F0B0E88-CF59-455A-A67A-7D46F8FAE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77" y="5529984"/>
            <a:ext cx="2631600" cy="1576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lender logoì ëí ì´ë¯¸ì§ ê²ìê²°ê³¼">
            <a:extLst>
              <a:ext uri="{FF2B5EF4-FFF2-40B4-BE49-F238E27FC236}">
                <a16:creationId xmlns:a16="http://schemas.microsoft.com/office/drawing/2014/main" id="{B3CEC32F-6309-4CBC-9F71-D5D2242D5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388" y="5529984"/>
            <a:ext cx="2631600" cy="15766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BC9E65-AB48-4A6D-8DE6-C247320FC1D4}"/>
              </a:ext>
            </a:extLst>
          </p:cNvPr>
          <p:cNvSpPr txBox="1"/>
          <p:nvPr/>
        </p:nvSpPr>
        <p:spPr>
          <a:xfrm>
            <a:off x="4250135" y="2407310"/>
            <a:ext cx="2815068"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VR device</a:t>
            </a:r>
            <a:endParaRPr lang="en-US" altLang="ko-KR" sz="2300" dirty="0">
              <a:latin typeface="210 국민체조 L" panose="02020603020101020101" pitchFamily="18" charset="-127"/>
              <a:ea typeface="210 국민체조 L" panose="02020603020101020101" pitchFamily="18" charset="-127"/>
            </a:endParaRPr>
          </a:p>
        </p:txBody>
      </p:sp>
      <p:pic>
        <p:nvPicPr>
          <p:cNvPr id="10" name="그림 9">
            <a:extLst>
              <a:ext uri="{FF2B5EF4-FFF2-40B4-BE49-F238E27FC236}">
                <a16:creationId xmlns:a16="http://schemas.microsoft.com/office/drawing/2014/main" id="{F611CA14-A56A-4E31-9027-3E633E7F9BF2}"/>
              </a:ext>
            </a:extLst>
          </p:cNvPr>
          <p:cNvPicPr>
            <a:picLocks noChangeAspect="1"/>
          </p:cNvPicPr>
          <p:nvPr/>
        </p:nvPicPr>
        <p:blipFill rotWithShape="1">
          <a:blip r:embed="rId7"/>
          <a:srcRect l="23960" t="29552" r="24792" b="21559"/>
          <a:stretch/>
        </p:blipFill>
        <p:spPr>
          <a:xfrm>
            <a:off x="4433603" y="2953382"/>
            <a:ext cx="2631600" cy="1576636"/>
          </a:xfrm>
          <a:prstGeom prst="rect">
            <a:avLst/>
          </a:prstGeom>
        </p:spPr>
      </p:pic>
      <p:sp>
        <p:nvSpPr>
          <p:cNvPr id="11" name="직사각형 10">
            <a:extLst>
              <a:ext uri="{FF2B5EF4-FFF2-40B4-BE49-F238E27FC236}">
                <a16:creationId xmlns:a16="http://schemas.microsoft.com/office/drawing/2014/main" id="{84EB7DC8-7F73-43F9-9260-2A5C1DBC8F7A}"/>
              </a:ext>
            </a:extLst>
          </p:cNvPr>
          <p:cNvSpPr/>
          <p:nvPr/>
        </p:nvSpPr>
        <p:spPr>
          <a:xfrm>
            <a:off x="630216" y="7191032"/>
            <a:ext cx="2808782" cy="338554"/>
          </a:xfrm>
          <a:prstGeom prst="rect">
            <a:avLst/>
          </a:prstGeom>
        </p:spPr>
        <p:txBody>
          <a:bodyPr wrap="none">
            <a:spAutoFit/>
          </a:bodyPr>
          <a:lstStyle/>
          <a:p>
            <a:pPr algn="ctr"/>
            <a:r>
              <a:rPr lang="ko-KR" altLang="en-US" sz="1600" dirty="0">
                <a:latin typeface="210 국민체조 L" panose="02020603020101020101" pitchFamily="18" charset="-127"/>
                <a:ea typeface="210 국민체조 L" panose="02020603020101020101" pitchFamily="18" charset="-127"/>
              </a:rPr>
              <a:t> </a:t>
            </a:r>
            <a:r>
              <a:rPr lang="ko-KR" altLang="en-US" sz="1600" dirty="0" err="1">
                <a:latin typeface="210 국민체조 L" panose="02020603020101020101" pitchFamily="18" charset="-127"/>
                <a:ea typeface="210 국민체조 L" panose="02020603020101020101" pitchFamily="18" charset="-127"/>
              </a:rPr>
              <a:t>Unity</a:t>
            </a:r>
            <a:r>
              <a:rPr lang="ko-KR" altLang="en-US" sz="1600" dirty="0">
                <a:latin typeface="210 국민체조 L" panose="02020603020101020101" pitchFamily="18" charset="-127"/>
                <a:ea typeface="210 국민체조 L" panose="02020603020101020101" pitchFamily="18" charset="-127"/>
              </a:rPr>
              <a:t> 2018.2.5f1 (64-bit)</a:t>
            </a:r>
          </a:p>
        </p:txBody>
      </p:sp>
      <p:sp>
        <p:nvSpPr>
          <p:cNvPr id="12" name="직사각형 11">
            <a:extLst>
              <a:ext uri="{FF2B5EF4-FFF2-40B4-BE49-F238E27FC236}">
                <a16:creationId xmlns:a16="http://schemas.microsoft.com/office/drawing/2014/main" id="{141756DA-B43A-41E1-B34F-88206C4E0315}"/>
              </a:ext>
            </a:extLst>
          </p:cNvPr>
          <p:cNvSpPr/>
          <p:nvPr/>
        </p:nvSpPr>
        <p:spPr>
          <a:xfrm>
            <a:off x="1155081" y="4600925"/>
            <a:ext cx="1404552" cy="338554"/>
          </a:xfrm>
          <a:prstGeom prst="rect">
            <a:avLst/>
          </a:prstGeom>
        </p:spPr>
        <p:txBody>
          <a:bodyPr wrap="none">
            <a:spAutoFit/>
          </a:bodyPr>
          <a:lstStyle/>
          <a:p>
            <a:pPr algn="ctr"/>
            <a:r>
              <a:rPr lang="en-US" altLang="ko-KR" sz="1600" dirty="0">
                <a:latin typeface="210 국민체조 L" panose="02020603020101020101" pitchFamily="18" charset="-127"/>
                <a:ea typeface="210 국민체조 L" panose="02020603020101020101" pitchFamily="18" charset="-127"/>
              </a:rPr>
              <a:t>Windows</a:t>
            </a:r>
            <a:r>
              <a:rPr lang="ko-KR" altLang="en-US" sz="1600" dirty="0">
                <a:latin typeface="210 국민체조 L" panose="02020603020101020101" pitchFamily="18" charset="-127"/>
                <a:ea typeface="210 국민체조 L" panose="02020603020101020101" pitchFamily="18" charset="-127"/>
              </a:rPr>
              <a:t> </a:t>
            </a:r>
            <a:r>
              <a:rPr lang="en-US" altLang="ko-KR" sz="1600" dirty="0">
                <a:latin typeface="210 국민체조 L" panose="02020603020101020101" pitchFamily="18" charset="-127"/>
                <a:ea typeface="210 국민체조 L" panose="02020603020101020101" pitchFamily="18" charset="-127"/>
              </a:rPr>
              <a:t>10</a:t>
            </a:r>
            <a:endParaRPr lang="ko-KR" altLang="en-US" sz="1600" dirty="0">
              <a:latin typeface="210 국민체조 L" panose="02020603020101020101" pitchFamily="18" charset="-127"/>
              <a:ea typeface="210 국민체조 L" panose="02020603020101020101" pitchFamily="18" charset="-127"/>
            </a:endParaRPr>
          </a:p>
        </p:txBody>
      </p:sp>
      <p:sp>
        <p:nvSpPr>
          <p:cNvPr id="13" name="직사각형 12">
            <a:extLst>
              <a:ext uri="{FF2B5EF4-FFF2-40B4-BE49-F238E27FC236}">
                <a16:creationId xmlns:a16="http://schemas.microsoft.com/office/drawing/2014/main" id="{28765C1F-7500-41DE-9A85-E61C5A92D4F0}"/>
              </a:ext>
            </a:extLst>
          </p:cNvPr>
          <p:cNvSpPr/>
          <p:nvPr/>
        </p:nvSpPr>
        <p:spPr>
          <a:xfrm>
            <a:off x="4298287" y="7177460"/>
            <a:ext cx="1104791" cy="338554"/>
          </a:xfrm>
          <a:prstGeom prst="rect">
            <a:avLst/>
          </a:prstGeom>
        </p:spPr>
        <p:txBody>
          <a:bodyPr wrap="none">
            <a:spAutoFit/>
          </a:bodyPr>
          <a:lstStyle/>
          <a:p>
            <a:pPr algn="ctr"/>
            <a:r>
              <a:rPr lang="en-US" altLang="ko-KR" sz="1600" dirty="0">
                <a:latin typeface="210 국민체조 L" panose="02020603020101020101" pitchFamily="18" charset="-127"/>
                <a:ea typeface="210 국민체조 L" panose="02020603020101020101" pitchFamily="18" charset="-127"/>
              </a:rPr>
              <a:t>Blender </a:t>
            </a:r>
            <a:endParaRPr lang="ko-KR" altLang="en-US" sz="1600" dirty="0">
              <a:latin typeface="210 국민체조 L" panose="02020603020101020101" pitchFamily="18" charset="-127"/>
              <a:ea typeface="210 국민체조 L" panose="02020603020101020101" pitchFamily="18" charset="-127"/>
            </a:endParaRPr>
          </a:p>
        </p:txBody>
      </p:sp>
      <p:sp>
        <p:nvSpPr>
          <p:cNvPr id="14" name="직사각형 13">
            <a:extLst>
              <a:ext uri="{FF2B5EF4-FFF2-40B4-BE49-F238E27FC236}">
                <a16:creationId xmlns:a16="http://schemas.microsoft.com/office/drawing/2014/main" id="{4E55CA89-0AB2-44B2-B43E-36FFF2A3364F}"/>
              </a:ext>
            </a:extLst>
          </p:cNvPr>
          <p:cNvSpPr/>
          <p:nvPr/>
        </p:nvSpPr>
        <p:spPr>
          <a:xfrm>
            <a:off x="5163345" y="4600858"/>
            <a:ext cx="1172116" cy="338554"/>
          </a:xfrm>
          <a:prstGeom prst="rect">
            <a:avLst/>
          </a:prstGeom>
        </p:spPr>
        <p:txBody>
          <a:bodyPr wrap="square">
            <a:spAutoFit/>
          </a:bodyPr>
          <a:lstStyle/>
          <a:p>
            <a:pPr algn="ctr"/>
            <a:r>
              <a:rPr lang="en-US" altLang="ko-KR" sz="1600" dirty="0">
                <a:latin typeface="210 국민체조 L" panose="02020603020101020101" pitchFamily="18" charset="-127"/>
                <a:ea typeface="210 국민체조 L" panose="02020603020101020101" pitchFamily="18" charset="-127"/>
              </a:rPr>
              <a:t>HTC VIVE</a:t>
            </a:r>
            <a:endParaRPr lang="ko-KR" altLang="en-US" sz="1600" dirty="0">
              <a:latin typeface="210 국민체조 L" panose="02020603020101020101" pitchFamily="18" charset="-127"/>
              <a:ea typeface="210 국민체조 L" panose="02020603020101020101" pitchFamily="18" charset="-127"/>
            </a:endParaRPr>
          </a:p>
        </p:txBody>
      </p:sp>
      <p:sp>
        <p:nvSpPr>
          <p:cNvPr id="15" name="TextBox 14">
            <a:extLst>
              <a:ext uri="{FF2B5EF4-FFF2-40B4-BE49-F238E27FC236}">
                <a16:creationId xmlns:a16="http://schemas.microsoft.com/office/drawing/2014/main" id="{8561F64B-F69D-406C-BF8A-80A490E9A432}"/>
              </a:ext>
            </a:extLst>
          </p:cNvPr>
          <p:cNvSpPr txBox="1"/>
          <p:nvPr/>
        </p:nvSpPr>
        <p:spPr>
          <a:xfrm>
            <a:off x="424297" y="1236091"/>
            <a:ext cx="3711285"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Project Introduction</a:t>
            </a:r>
            <a:endParaRPr lang="en-US" altLang="ko-KR" sz="2300" dirty="0">
              <a:latin typeface="210 국민체조 L" panose="02020603020101020101" pitchFamily="18" charset="-127"/>
              <a:ea typeface="210 국민체조 L" panose="02020603020101020101" pitchFamily="18" charset="-127"/>
            </a:endParaRPr>
          </a:p>
        </p:txBody>
      </p:sp>
      <p:sp>
        <p:nvSpPr>
          <p:cNvPr id="16" name="TextBox 15">
            <a:extLst>
              <a:ext uri="{FF2B5EF4-FFF2-40B4-BE49-F238E27FC236}">
                <a16:creationId xmlns:a16="http://schemas.microsoft.com/office/drawing/2014/main" id="{3DEB05D9-8784-404D-8391-93C56134939F}"/>
              </a:ext>
            </a:extLst>
          </p:cNvPr>
          <p:cNvSpPr txBox="1"/>
          <p:nvPr/>
        </p:nvSpPr>
        <p:spPr>
          <a:xfrm>
            <a:off x="557954" y="1782167"/>
            <a:ext cx="10929503" cy="446276"/>
          </a:xfrm>
          <a:prstGeom prst="rect">
            <a:avLst/>
          </a:prstGeom>
          <a:noFill/>
        </p:spPr>
        <p:txBody>
          <a:bodyPr wrap="square" rtlCol="0">
            <a:spAutoFit/>
          </a:bodyPr>
          <a:lstStyle/>
          <a:p>
            <a:r>
              <a:rPr lang="en-US" altLang="ko-KR" sz="2300" b="1" dirty="0">
                <a:latin typeface="210 국민체조 L" panose="02020603020101020101" pitchFamily="18" charset="-127"/>
                <a:ea typeface="210 국민체조 L" panose="02020603020101020101" pitchFamily="18" charset="-127"/>
              </a:rPr>
              <a:t>Solar</a:t>
            </a:r>
            <a:r>
              <a:rPr lang="ko-KR" altLang="en-US" sz="2300" b="1" dirty="0">
                <a:latin typeface="210 국민체조 L" panose="02020603020101020101" pitchFamily="18" charset="-127"/>
                <a:ea typeface="210 국민체조 L" panose="02020603020101020101" pitchFamily="18" charset="-127"/>
              </a:rPr>
              <a:t> </a:t>
            </a:r>
            <a:r>
              <a:rPr lang="en-US" altLang="ko-KR" sz="2300" b="1" dirty="0">
                <a:latin typeface="210 국민체조 L" panose="02020603020101020101" pitchFamily="18" charset="-127"/>
                <a:ea typeface="210 국민체조 L" panose="02020603020101020101" pitchFamily="18" charset="-127"/>
              </a:rPr>
              <a:t>System</a:t>
            </a:r>
            <a:r>
              <a:rPr lang="ko-KR" altLang="en-US" sz="2300" b="1" dirty="0">
                <a:latin typeface="210 국민체조 L" panose="02020603020101020101" pitchFamily="18" charset="-127"/>
                <a:ea typeface="210 국민체조 L" panose="02020603020101020101" pitchFamily="18" charset="-127"/>
              </a:rPr>
              <a:t> </a:t>
            </a:r>
            <a:r>
              <a:rPr lang="en-US" altLang="ko-KR" sz="2300" b="1" dirty="0">
                <a:latin typeface="210 국민체조 L" panose="02020603020101020101" pitchFamily="18" charset="-127"/>
                <a:ea typeface="210 국민체조 L" panose="02020603020101020101" pitchFamily="18" charset="-127"/>
              </a:rPr>
              <a:t>Studying : </a:t>
            </a:r>
            <a:r>
              <a:rPr lang="en-US" altLang="ko-KR" sz="2300" b="1" dirty="0">
                <a:solidFill>
                  <a:srgbClr val="159390"/>
                </a:solidFill>
                <a:latin typeface="210 국민체조 L" panose="02020603020101020101" pitchFamily="18" charset="-127"/>
                <a:ea typeface="210 국민체조 L" panose="02020603020101020101" pitchFamily="18" charset="-127"/>
              </a:rPr>
              <a:t>Solar</a:t>
            </a:r>
            <a:r>
              <a:rPr lang="ko-KR" altLang="en-US" sz="2300" b="1" dirty="0">
                <a:solidFill>
                  <a:srgbClr val="159390"/>
                </a:solidFill>
                <a:latin typeface="210 국민체조 L" panose="02020603020101020101" pitchFamily="18" charset="-127"/>
                <a:ea typeface="210 국민체조 L" panose="02020603020101020101" pitchFamily="18" charset="-127"/>
              </a:rPr>
              <a:t> </a:t>
            </a:r>
            <a:r>
              <a:rPr lang="en-US" altLang="ko-KR" sz="2300" b="1" dirty="0">
                <a:solidFill>
                  <a:srgbClr val="159390"/>
                </a:solidFill>
                <a:latin typeface="210 국민체조 L" panose="02020603020101020101" pitchFamily="18" charset="-127"/>
                <a:ea typeface="210 국민체조 L" panose="02020603020101020101" pitchFamily="18" charset="-127"/>
              </a:rPr>
              <a:t>System Learning Content for Students</a:t>
            </a:r>
          </a:p>
        </p:txBody>
      </p:sp>
    </p:spTree>
    <p:extLst>
      <p:ext uri="{BB962C8B-B14F-4D97-AF65-F5344CB8AC3E}">
        <p14:creationId xmlns:p14="http://schemas.microsoft.com/office/powerpoint/2010/main" val="115523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708F"/>
                </a:solidFill>
                <a:latin typeface="210 청춘시대OTF Regular" panose="02020503020101020101" pitchFamily="18" charset="-127"/>
                <a:ea typeface="210 청춘시대OTF Regular" panose="02020503020101020101" pitchFamily="18" charset="-127"/>
              </a:rPr>
              <a:t>01</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Project Introduction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a:extLst>
              <a:ext uri="{FF2B5EF4-FFF2-40B4-BE49-F238E27FC236}">
                <a16:creationId xmlns:a16="http://schemas.microsoft.com/office/drawing/2014/main" id="{F4793A15-3F1D-4125-925C-2D3C7EAFDE84}"/>
              </a:ext>
            </a:extLst>
          </p:cNvPr>
          <p:cNvPicPr>
            <a:picLocks noChangeAspect="1"/>
          </p:cNvPicPr>
          <p:nvPr/>
        </p:nvPicPr>
        <p:blipFill>
          <a:blip r:embed="rId2"/>
          <a:stretch>
            <a:fillRect/>
          </a:stretch>
        </p:blipFill>
        <p:spPr>
          <a:xfrm>
            <a:off x="511015" y="1288228"/>
            <a:ext cx="3462270" cy="2923025"/>
          </a:xfrm>
          <a:prstGeom prst="rect">
            <a:avLst/>
          </a:prstGeom>
        </p:spPr>
      </p:pic>
      <p:sp>
        <p:nvSpPr>
          <p:cNvPr id="19" name="직사각형 18">
            <a:extLst>
              <a:ext uri="{FF2B5EF4-FFF2-40B4-BE49-F238E27FC236}">
                <a16:creationId xmlns:a16="http://schemas.microsoft.com/office/drawing/2014/main" id="{91C454FC-FF38-402F-856C-EEDEB79351AB}"/>
              </a:ext>
            </a:extLst>
          </p:cNvPr>
          <p:cNvSpPr/>
          <p:nvPr/>
        </p:nvSpPr>
        <p:spPr>
          <a:xfrm>
            <a:off x="1022644" y="4444380"/>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2000" dirty="0">
                <a:solidFill>
                  <a:schemeClr val="bg1"/>
                </a:solidFill>
                <a:latin typeface="210 국민체조 L" panose="02020603020101020101" pitchFamily="18" charset="-127"/>
                <a:ea typeface="210 국민체조 L" panose="02020603020101020101" pitchFamily="18" charset="-127"/>
              </a:rPr>
              <a:t>  </a:t>
            </a:r>
            <a:r>
              <a:rPr lang="en-US" altLang="ko-KR" sz="2200" b="1" dirty="0" err="1">
                <a:solidFill>
                  <a:schemeClr val="bg1"/>
                </a:solidFill>
                <a:latin typeface="210 국민체조 L" panose="02020603020101020101" pitchFamily="18" charset="-127"/>
                <a:ea typeface="210 국민체조 L" panose="02020603020101020101" pitchFamily="18" charset="-127"/>
              </a:rPr>
              <a:t>Jeong</a:t>
            </a:r>
            <a:r>
              <a:rPr lang="en-US" altLang="ko-KR" sz="2200" b="1" dirty="0">
                <a:solidFill>
                  <a:schemeClr val="bg1"/>
                </a:solidFill>
                <a:latin typeface="210 국민체조 L" panose="02020603020101020101" pitchFamily="18" charset="-127"/>
                <a:ea typeface="210 국민체조 L" panose="02020603020101020101" pitchFamily="18" charset="-127"/>
              </a:rPr>
              <a:t> So Yeon</a:t>
            </a:r>
            <a:endParaRPr lang="en-US" altLang="ko-KR" sz="2200" dirty="0">
              <a:solidFill>
                <a:schemeClr val="bg1"/>
              </a:solidFill>
              <a:latin typeface="210 국민체조 L" panose="02020603020101020101" pitchFamily="18" charset="-127"/>
              <a:ea typeface="210 국민체조 L" panose="02020603020101020101" pitchFamily="18" charset="-127"/>
            </a:endParaRPr>
          </a:p>
          <a:p>
            <a:pPr algn="r"/>
            <a:r>
              <a:rPr lang="en-US" altLang="ko-KR" sz="2000" dirty="0">
                <a:solidFill>
                  <a:schemeClr val="bg1"/>
                </a:solidFill>
                <a:latin typeface="210 국민체조 L" panose="02020603020101020101" pitchFamily="18" charset="-127"/>
                <a:ea typeface="210 국민체조 L" panose="02020603020101020101" pitchFamily="18" charset="-127"/>
              </a:rPr>
              <a:t>- Program Development</a:t>
            </a:r>
          </a:p>
        </p:txBody>
      </p:sp>
      <p:sp>
        <p:nvSpPr>
          <p:cNvPr id="20" name="타원 19">
            <a:extLst>
              <a:ext uri="{FF2B5EF4-FFF2-40B4-BE49-F238E27FC236}">
                <a16:creationId xmlns:a16="http://schemas.microsoft.com/office/drawing/2014/main" id="{E322EADF-839B-4564-A289-1DFB855A52A7}"/>
              </a:ext>
            </a:extLst>
          </p:cNvPr>
          <p:cNvSpPr/>
          <p:nvPr/>
        </p:nvSpPr>
        <p:spPr>
          <a:xfrm>
            <a:off x="511015" y="4377447"/>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A61985E-FEF9-4493-BAD0-9331C617B8ED}"/>
              </a:ext>
            </a:extLst>
          </p:cNvPr>
          <p:cNvSpPr/>
          <p:nvPr/>
        </p:nvSpPr>
        <p:spPr>
          <a:xfrm>
            <a:off x="1022644" y="5501105"/>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300" b="1" dirty="0">
                <a:solidFill>
                  <a:schemeClr val="bg1"/>
                </a:solidFill>
                <a:latin typeface="210 국민체조 L" panose="02020603020101020101" pitchFamily="18" charset="-127"/>
                <a:ea typeface="210 국민체조 L" panose="02020603020101020101" pitchFamily="18" charset="-127"/>
              </a:rPr>
              <a:t>Moon Jong </a:t>
            </a:r>
            <a:r>
              <a:rPr lang="en-US" altLang="ko-KR" sz="2300" b="1" dirty="0" err="1">
                <a:solidFill>
                  <a:schemeClr val="bg1"/>
                </a:solidFill>
                <a:latin typeface="210 국민체조 L" panose="02020603020101020101" pitchFamily="18" charset="-127"/>
                <a:ea typeface="210 국민체조 L" panose="02020603020101020101" pitchFamily="18" charset="-127"/>
              </a:rPr>
              <a:t>Jin</a:t>
            </a:r>
            <a:endParaRPr lang="en-US" altLang="ko-KR" sz="1700" dirty="0">
              <a:solidFill>
                <a:schemeClr val="bg1"/>
              </a:solidFill>
              <a:latin typeface="210 국민체조 L" panose="02020603020101020101" pitchFamily="18" charset="-127"/>
              <a:ea typeface="210 국민체조 L" panose="02020603020101020101" pitchFamily="18" charset="-127"/>
            </a:endParaRPr>
          </a:p>
          <a:p>
            <a:pPr algn="r"/>
            <a:r>
              <a:rPr lang="en-US" altLang="ko-KR" dirty="0">
                <a:solidFill>
                  <a:schemeClr val="bg1"/>
                </a:solidFill>
                <a:latin typeface="210 국민체조 L" panose="02020603020101020101" pitchFamily="18" charset="-127"/>
                <a:ea typeface="210 국민체조 L" panose="02020603020101020101" pitchFamily="18" charset="-127"/>
              </a:rPr>
              <a:t>- Program Development</a:t>
            </a:r>
          </a:p>
        </p:txBody>
      </p:sp>
      <p:sp>
        <p:nvSpPr>
          <p:cNvPr id="22" name="타원 21">
            <a:extLst>
              <a:ext uri="{FF2B5EF4-FFF2-40B4-BE49-F238E27FC236}">
                <a16:creationId xmlns:a16="http://schemas.microsoft.com/office/drawing/2014/main" id="{5A22B95B-F01F-45F0-ADB2-BED625C1BCC0}"/>
              </a:ext>
            </a:extLst>
          </p:cNvPr>
          <p:cNvSpPr/>
          <p:nvPr/>
        </p:nvSpPr>
        <p:spPr>
          <a:xfrm>
            <a:off x="511015" y="5434172"/>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EF1F513-1AD0-4893-8196-A785576BA9D4}"/>
              </a:ext>
            </a:extLst>
          </p:cNvPr>
          <p:cNvSpPr/>
          <p:nvPr/>
        </p:nvSpPr>
        <p:spPr>
          <a:xfrm>
            <a:off x="1022644" y="6557829"/>
            <a:ext cx="2854574" cy="889391"/>
          </a:xfrm>
          <a:prstGeom prst="rect">
            <a:avLst/>
          </a:prstGeom>
          <a:solidFill>
            <a:srgbClr val="680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2000" dirty="0">
                <a:solidFill>
                  <a:schemeClr val="bg1"/>
                </a:solidFill>
                <a:latin typeface="210 국민체조 L" panose="02020603020101020101" pitchFamily="18" charset="-127"/>
                <a:ea typeface="210 국민체조 L" panose="02020603020101020101" pitchFamily="18" charset="-127"/>
              </a:rPr>
              <a:t> </a:t>
            </a:r>
            <a:r>
              <a:rPr lang="en-US" altLang="ko-KR" sz="2300" b="1" dirty="0">
                <a:solidFill>
                  <a:schemeClr val="bg1"/>
                </a:solidFill>
                <a:latin typeface="210 국민체조 L" panose="02020603020101020101" pitchFamily="18" charset="-127"/>
                <a:ea typeface="210 국민체조 L" panose="02020603020101020101" pitchFamily="18" charset="-127"/>
              </a:rPr>
              <a:t>Lee Jae </a:t>
            </a:r>
            <a:r>
              <a:rPr lang="en-US" altLang="ko-KR" sz="2300" b="1" dirty="0" err="1">
                <a:solidFill>
                  <a:schemeClr val="bg1"/>
                </a:solidFill>
                <a:latin typeface="210 국민체조 L" panose="02020603020101020101" pitchFamily="18" charset="-127"/>
                <a:ea typeface="210 국민체조 L" panose="02020603020101020101" pitchFamily="18" charset="-127"/>
              </a:rPr>
              <a:t>Hoon</a:t>
            </a:r>
            <a:endParaRPr lang="en-US" altLang="ko-KR" sz="1700" dirty="0">
              <a:solidFill>
                <a:schemeClr val="bg1"/>
              </a:solidFill>
              <a:latin typeface="210 국민체조 L" panose="02020603020101020101" pitchFamily="18" charset="-127"/>
              <a:ea typeface="210 국민체조 L" panose="02020603020101020101" pitchFamily="18" charset="-127"/>
            </a:endParaRPr>
          </a:p>
          <a:p>
            <a:pPr algn="r"/>
            <a:r>
              <a:rPr lang="en-US" altLang="ko-KR" dirty="0">
                <a:solidFill>
                  <a:schemeClr val="bg1"/>
                </a:solidFill>
                <a:latin typeface="210 국민체조 L" panose="02020603020101020101" pitchFamily="18" charset="-127"/>
                <a:ea typeface="210 국민체조 L" panose="02020603020101020101" pitchFamily="18" charset="-127"/>
              </a:rPr>
              <a:t>- Presentation &amp; Survey</a:t>
            </a:r>
          </a:p>
        </p:txBody>
      </p:sp>
      <p:sp>
        <p:nvSpPr>
          <p:cNvPr id="24" name="타원 23">
            <a:extLst>
              <a:ext uri="{FF2B5EF4-FFF2-40B4-BE49-F238E27FC236}">
                <a16:creationId xmlns:a16="http://schemas.microsoft.com/office/drawing/2014/main" id="{DB5130E8-7144-4597-823C-908467BC0BA8}"/>
              </a:ext>
            </a:extLst>
          </p:cNvPr>
          <p:cNvSpPr/>
          <p:nvPr/>
        </p:nvSpPr>
        <p:spPr>
          <a:xfrm>
            <a:off x="511015" y="6490896"/>
            <a:ext cx="1023258" cy="102325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385B5D6-30BE-467C-BC27-1332EC9A8E8D}"/>
              </a:ext>
            </a:extLst>
          </p:cNvPr>
          <p:cNvSpPr txBox="1"/>
          <p:nvPr/>
        </p:nvSpPr>
        <p:spPr>
          <a:xfrm>
            <a:off x="4301802" y="1240625"/>
            <a:ext cx="4839828" cy="461665"/>
          </a:xfrm>
          <a:prstGeom prst="rect">
            <a:avLst/>
          </a:prstGeom>
          <a:noFill/>
        </p:spPr>
        <p:txBody>
          <a:bodyPr wrap="square" rtlCol="0">
            <a:spAutoFit/>
          </a:bodyPr>
          <a:lstStyle/>
          <a:p>
            <a:r>
              <a:rPr lang="en-US" altLang="ko-KR" sz="2400" b="1" dirty="0">
                <a:latin typeface="210 국민체조 L" panose="02020603020101020101" pitchFamily="18" charset="-127"/>
                <a:ea typeface="210 국민체조 L" panose="02020603020101020101" pitchFamily="18" charset="-127"/>
              </a:rPr>
              <a:t>* Development Schedule</a:t>
            </a:r>
            <a:endParaRPr lang="en-US" altLang="ko-KR" sz="2300" dirty="0">
              <a:latin typeface="210 국민체조 L" panose="02020603020101020101" pitchFamily="18" charset="-127"/>
              <a:ea typeface="210 국민체조 L" panose="02020603020101020101" pitchFamily="18" charset="-127"/>
            </a:endParaRPr>
          </a:p>
        </p:txBody>
      </p:sp>
      <p:graphicFrame>
        <p:nvGraphicFramePr>
          <p:cNvPr id="26" name="표 25">
            <a:extLst>
              <a:ext uri="{FF2B5EF4-FFF2-40B4-BE49-F238E27FC236}">
                <a16:creationId xmlns:a16="http://schemas.microsoft.com/office/drawing/2014/main" id="{03B3A153-EB40-45D9-BBCE-A110F9615DE0}"/>
              </a:ext>
            </a:extLst>
          </p:cNvPr>
          <p:cNvGraphicFramePr>
            <a:graphicFrameLocks noGrp="1"/>
          </p:cNvGraphicFramePr>
          <p:nvPr>
            <p:extLst>
              <p:ext uri="{D42A27DB-BD31-4B8C-83A1-F6EECF244321}">
                <p14:modId xmlns:p14="http://schemas.microsoft.com/office/powerpoint/2010/main" val="2441433211"/>
              </p:ext>
            </p:extLst>
          </p:nvPr>
        </p:nvGraphicFramePr>
        <p:xfrm>
          <a:off x="4388848" y="1897886"/>
          <a:ext cx="7347665" cy="5477527"/>
        </p:xfrm>
        <a:graphic>
          <a:graphicData uri="http://schemas.openxmlformats.org/drawingml/2006/table">
            <a:tbl>
              <a:tblPr firstRow="1" bandRow="1">
                <a:tableStyleId>{21E4AEA4-8DFA-4A89-87EB-49C32662AFE0}</a:tableStyleId>
              </a:tblPr>
              <a:tblGrid>
                <a:gridCol w="775216">
                  <a:extLst>
                    <a:ext uri="{9D8B030D-6E8A-4147-A177-3AD203B41FA5}">
                      <a16:colId xmlns:a16="http://schemas.microsoft.com/office/drawing/2014/main" val="3046346502"/>
                    </a:ext>
                  </a:extLst>
                </a:gridCol>
                <a:gridCol w="443339">
                  <a:extLst>
                    <a:ext uri="{9D8B030D-6E8A-4147-A177-3AD203B41FA5}">
                      <a16:colId xmlns:a16="http://schemas.microsoft.com/office/drawing/2014/main" val="1016831682"/>
                    </a:ext>
                  </a:extLst>
                </a:gridCol>
                <a:gridCol w="443339">
                  <a:extLst>
                    <a:ext uri="{9D8B030D-6E8A-4147-A177-3AD203B41FA5}">
                      <a16:colId xmlns:a16="http://schemas.microsoft.com/office/drawing/2014/main" val="1482019987"/>
                    </a:ext>
                  </a:extLst>
                </a:gridCol>
                <a:gridCol w="443339">
                  <a:extLst>
                    <a:ext uri="{9D8B030D-6E8A-4147-A177-3AD203B41FA5}">
                      <a16:colId xmlns:a16="http://schemas.microsoft.com/office/drawing/2014/main" val="4196368316"/>
                    </a:ext>
                  </a:extLst>
                </a:gridCol>
                <a:gridCol w="443339">
                  <a:extLst>
                    <a:ext uri="{9D8B030D-6E8A-4147-A177-3AD203B41FA5}">
                      <a16:colId xmlns:a16="http://schemas.microsoft.com/office/drawing/2014/main" val="1113186345"/>
                    </a:ext>
                  </a:extLst>
                </a:gridCol>
                <a:gridCol w="443339">
                  <a:extLst>
                    <a:ext uri="{9D8B030D-6E8A-4147-A177-3AD203B41FA5}">
                      <a16:colId xmlns:a16="http://schemas.microsoft.com/office/drawing/2014/main" val="1056882526"/>
                    </a:ext>
                  </a:extLst>
                </a:gridCol>
                <a:gridCol w="365703">
                  <a:extLst>
                    <a:ext uri="{9D8B030D-6E8A-4147-A177-3AD203B41FA5}">
                      <a16:colId xmlns:a16="http://schemas.microsoft.com/office/drawing/2014/main" val="3110092918"/>
                    </a:ext>
                  </a:extLst>
                </a:gridCol>
                <a:gridCol w="443339">
                  <a:extLst>
                    <a:ext uri="{9D8B030D-6E8A-4147-A177-3AD203B41FA5}">
                      <a16:colId xmlns:a16="http://schemas.microsoft.com/office/drawing/2014/main" val="4139965237"/>
                    </a:ext>
                  </a:extLst>
                </a:gridCol>
                <a:gridCol w="443339">
                  <a:extLst>
                    <a:ext uri="{9D8B030D-6E8A-4147-A177-3AD203B41FA5}">
                      <a16:colId xmlns:a16="http://schemas.microsoft.com/office/drawing/2014/main" val="2461249738"/>
                    </a:ext>
                  </a:extLst>
                </a:gridCol>
                <a:gridCol w="443339">
                  <a:extLst>
                    <a:ext uri="{9D8B030D-6E8A-4147-A177-3AD203B41FA5}">
                      <a16:colId xmlns:a16="http://schemas.microsoft.com/office/drawing/2014/main" val="2502902651"/>
                    </a:ext>
                  </a:extLst>
                </a:gridCol>
                <a:gridCol w="443339">
                  <a:extLst>
                    <a:ext uri="{9D8B030D-6E8A-4147-A177-3AD203B41FA5}">
                      <a16:colId xmlns:a16="http://schemas.microsoft.com/office/drawing/2014/main" val="673267484"/>
                    </a:ext>
                  </a:extLst>
                </a:gridCol>
                <a:gridCol w="443339">
                  <a:extLst>
                    <a:ext uri="{9D8B030D-6E8A-4147-A177-3AD203B41FA5}">
                      <a16:colId xmlns:a16="http://schemas.microsoft.com/office/drawing/2014/main" val="1008376882"/>
                    </a:ext>
                  </a:extLst>
                </a:gridCol>
                <a:gridCol w="443339">
                  <a:extLst>
                    <a:ext uri="{9D8B030D-6E8A-4147-A177-3AD203B41FA5}">
                      <a16:colId xmlns:a16="http://schemas.microsoft.com/office/drawing/2014/main" val="922227769"/>
                    </a:ext>
                  </a:extLst>
                </a:gridCol>
                <a:gridCol w="443339">
                  <a:extLst>
                    <a:ext uri="{9D8B030D-6E8A-4147-A177-3AD203B41FA5}">
                      <a16:colId xmlns:a16="http://schemas.microsoft.com/office/drawing/2014/main" val="2005054817"/>
                    </a:ext>
                  </a:extLst>
                </a:gridCol>
                <a:gridCol w="443339">
                  <a:extLst>
                    <a:ext uri="{9D8B030D-6E8A-4147-A177-3AD203B41FA5}">
                      <a16:colId xmlns:a16="http://schemas.microsoft.com/office/drawing/2014/main" val="2574094956"/>
                    </a:ext>
                  </a:extLst>
                </a:gridCol>
                <a:gridCol w="443339">
                  <a:extLst>
                    <a:ext uri="{9D8B030D-6E8A-4147-A177-3AD203B41FA5}">
                      <a16:colId xmlns:a16="http://schemas.microsoft.com/office/drawing/2014/main" val="2058604238"/>
                    </a:ext>
                  </a:extLst>
                </a:gridCol>
              </a:tblGrid>
              <a:tr h="520327">
                <a:tc>
                  <a:txBody>
                    <a:bodyPr/>
                    <a:lstStyle/>
                    <a:p>
                      <a:pPr algn="ctr" latinLnBrk="1"/>
                      <a:endParaRPr lang="ko-KR" altLang="en-US" sz="1400" dirty="0">
                        <a:solidFill>
                          <a:schemeClr val="bg1"/>
                        </a:solidFill>
                        <a:latin typeface="나눔고딕 ExtraBold" panose="020D0904000000000000" pitchFamily="50" charset="-127"/>
                        <a:ea typeface="나눔고딕 ExtraBold" panose="020D0904000000000000" pitchFamily="50"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2</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3</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4</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5</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6</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7</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8</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9</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10</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11</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12</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13</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14</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tc>
                  <a:txBody>
                    <a:bodyPr/>
                    <a:lstStyle/>
                    <a:p>
                      <a:pPr algn="ctr" latinLnBrk="1"/>
                      <a:r>
                        <a:rPr lang="en-US" altLang="ko-KR" sz="1400" dirty="0">
                          <a:latin typeface="210 씨앗 B" panose="02020603020101020101" pitchFamily="18" charset="-127"/>
                          <a:ea typeface="210 씨앗 B" panose="02020603020101020101" pitchFamily="18" charset="-127"/>
                        </a:rPr>
                        <a:t>15</a:t>
                      </a:r>
                      <a:endParaRPr lang="ko-KR" altLang="en-US" sz="1400" dirty="0">
                        <a:solidFill>
                          <a:schemeClr val="bg1"/>
                        </a:solidFill>
                        <a:latin typeface="210 씨앗 B" panose="02020603020101020101" pitchFamily="18" charset="-127"/>
                        <a:ea typeface="210 씨앗 B" panose="02020603020101020101" pitchFamily="18" charset="-127"/>
                      </a:endParaRPr>
                    </a:p>
                  </a:txBody>
                  <a:tcPr marL="91429" marR="91429" marT="45680" marB="45680">
                    <a:solidFill>
                      <a:srgbClr val="470656"/>
                    </a:solidFill>
                  </a:tcPr>
                </a:tc>
                <a:extLst>
                  <a:ext uri="{0D108BD9-81ED-4DB2-BD59-A6C34878D82A}">
                    <a16:rowId xmlns:a16="http://schemas.microsoft.com/office/drawing/2014/main" val="1658165558"/>
                  </a:ext>
                </a:extLst>
              </a:tr>
              <a:tr h="884651">
                <a:tc>
                  <a:txBody>
                    <a:bodyPr/>
                    <a:lstStyle/>
                    <a:p>
                      <a:pPr algn="ctr" latinLnBrk="1"/>
                      <a:r>
                        <a:rPr lang="en-US" altLang="ko-KR" sz="1900" b="0" dirty="0">
                          <a:solidFill>
                            <a:schemeClr val="tx1"/>
                          </a:solidFill>
                          <a:latin typeface="210 씨앗 B" panose="02020603020101020101" pitchFamily="18" charset="-127"/>
                          <a:ea typeface="210 씨앗 B" panose="02020603020101020101" pitchFamily="18" charset="-127"/>
                        </a:rPr>
                        <a:t>Topic</a:t>
                      </a:r>
                      <a:endParaRPr lang="ko-KR" altLang="en-US" sz="19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3731604950"/>
                  </a:ext>
                </a:extLst>
              </a:tr>
              <a:tr h="884651">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Map</a:t>
                      </a:r>
                      <a:endParaRPr lang="ko-KR" altLang="en-US" sz="21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3476697902"/>
                  </a:ext>
                </a:extLst>
              </a:tr>
              <a:tr h="884651">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Function</a:t>
                      </a: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1012508140"/>
                  </a:ext>
                </a:extLst>
              </a:tr>
              <a:tr h="520327">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UI</a:t>
                      </a: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2885030580"/>
                  </a:ext>
                </a:extLst>
              </a:tr>
              <a:tr h="295546">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VR</a:t>
                      </a: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A578AC"/>
                    </a:solidFill>
                  </a:tcPr>
                </a:tc>
                <a:extLst>
                  <a:ext uri="{0D108BD9-81ED-4DB2-BD59-A6C34878D82A}">
                    <a16:rowId xmlns:a16="http://schemas.microsoft.com/office/drawing/2014/main" val="1559443353"/>
                  </a:ext>
                </a:extLst>
              </a:tr>
              <a:tr h="295546">
                <a:tc>
                  <a:txBody>
                    <a:bodyPr/>
                    <a:lstStyle/>
                    <a:p>
                      <a:pPr algn="ctr" latinLnBrk="1"/>
                      <a:r>
                        <a:rPr lang="en-US" altLang="ko-KR" sz="2100" b="0" dirty="0">
                          <a:solidFill>
                            <a:schemeClr val="tx1"/>
                          </a:solidFill>
                          <a:latin typeface="210 씨앗 B" panose="02020603020101020101" pitchFamily="18" charset="-127"/>
                          <a:ea typeface="210 씨앗 B" panose="02020603020101020101" pitchFamily="18" charset="-127"/>
                        </a:rPr>
                        <a:t>Supplementation</a:t>
                      </a:r>
                      <a:endParaRPr lang="ko-KR" altLang="en-US" sz="2100" b="0" dirty="0">
                        <a:solidFill>
                          <a:schemeClr val="tx1"/>
                        </a:solidFill>
                        <a:latin typeface="210 씨앗 B" panose="02020603020101020101" pitchFamily="18" charset="-127"/>
                        <a:ea typeface="210 씨앗 B" panose="02020603020101020101" pitchFamily="18"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tc>
                  <a:txBody>
                    <a:bodyPr/>
                    <a:lstStyle/>
                    <a:p>
                      <a:pPr algn="ctr" latinLnBrk="1"/>
                      <a:endParaRPr lang="ko-KR" altLang="en-US" sz="1400" dirty="0">
                        <a:latin typeface="나눔고딕 ExtraBold" panose="020D0904000000000000" pitchFamily="50" charset="-127"/>
                        <a:ea typeface="나눔고딕 ExtraBold" panose="020D0904000000000000" pitchFamily="50" charset="-127"/>
                      </a:endParaRPr>
                    </a:p>
                  </a:txBody>
                  <a:tcPr marL="91429" marR="91429" marT="45680" marB="45680">
                    <a:solidFill>
                      <a:srgbClr val="E5D6EA"/>
                    </a:solidFill>
                  </a:tcPr>
                </a:tc>
                <a:extLst>
                  <a:ext uri="{0D108BD9-81ED-4DB2-BD59-A6C34878D82A}">
                    <a16:rowId xmlns:a16="http://schemas.microsoft.com/office/drawing/2014/main" val="556095636"/>
                  </a:ext>
                </a:extLst>
              </a:tr>
            </a:tbl>
          </a:graphicData>
        </a:graphic>
      </p:graphicFrame>
      <p:sp>
        <p:nvSpPr>
          <p:cNvPr id="27" name="직사각형 26">
            <a:extLst>
              <a:ext uri="{FF2B5EF4-FFF2-40B4-BE49-F238E27FC236}">
                <a16:creationId xmlns:a16="http://schemas.microsoft.com/office/drawing/2014/main" id="{379F8BCC-F454-4032-B981-C89C30947112}"/>
              </a:ext>
            </a:extLst>
          </p:cNvPr>
          <p:cNvSpPr/>
          <p:nvPr/>
        </p:nvSpPr>
        <p:spPr>
          <a:xfrm>
            <a:off x="5169316" y="2670795"/>
            <a:ext cx="1321200" cy="345600"/>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id="{1DFB8D89-6A90-4BD3-A0B5-2103EA198922}"/>
              </a:ext>
            </a:extLst>
          </p:cNvPr>
          <p:cNvSpPr/>
          <p:nvPr/>
        </p:nvSpPr>
        <p:spPr>
          <a:xfrm>
            <a:off x="6493295" y="3575729"/>
            <a:ext cx="2592000" cy="345600"/>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FC71E70-F1A3-4A2E-A6EC-2798AB23BDF3}"/>
              </a:ext>
            </a:extLst>
          </p:cNvPr>
          <p:cNvSpPr/>
          <p:nvPr/>
        </p:nvSpPr>
        <p:spPr>
          <a:xfrm>
            <a:off x="6506557" y="4456648"/>
            <a:ext cx="21240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B9869848-9387-448B-A455-4F1EA60FCB1C}"/>
              </a:ext>
            </a:extLst>
          </p:cNvPr>
          <p:cNvSpPr/>
          <p:nvPr/>
        </p:nvSpPr>
        <p:spPr>
          <a:xfrm>
            <a:off x="8186191" y="5176378"/>
            <a:ext cx="8892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F33D4A9B-36FF-48E5-8D5C-B052397BFE60}"/>
              </a:ext>
            </a:extLst>
          </p:cNvPr>
          <p:cNvSpPr/>
          <p:nvPr/>
        </p:nvSpPr>
        <p:spPr>
          <a:xfrm>
            <a:off x="8630556" y="5623385"/>
            <a:ext cx="2214000" cy="346554"/>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제목 1">
            <a:extLst>
              <a:ext uri="{FF2B5EF4-FFF2-40B4-BE49-F238E27FC236}">
                <a16:creationId xmlns:a16="http://schemas.microsoft.com/office/drawing/2014/main" id="{921AF5AC-C64B-495C-AF1C-004870C3FD58}"/>
              </a:ext>
            </a:extLst>
          </p:cNvPr>
          <p:cNvSpPr txBox="1">
            <a:spLocks/>
          </p:cNvSpPr>
          <p:nvPr/>
        </p:nvSpPr>
        <p:spPr>
          <a:xfrm>
            <a:off x="8046005" y="1210825"/>
            <a:ext cx="3757504" cy="687061"/>
          </a:xfrm>
          <a:prstGeom prst="rect">
            <a:avLst/>
          </a:prstGeom>
        </p:spPr>
        <p:txBody>
          <a:bodyPr>
            <a:normAutofit fontScale="92500" lnSpcReduction="20000"/>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pPr algn="ctr"/>
            <a:endParaRPr lang="ko-KR" altLang="en-US" sz="5400" dirty="0">
              <a:solidFill>
                <a:srgbClr val="FF0000"/>
              </a:solidFill>
              <a:latin typeface="210 국민체조 L" panose="02020603020101020101" pitchFamily="18" charset="-127"/>
              <a:ea typeface="210 국민체조 L" panose="02020603020101020101" pitchFamily="18" charset="-127"/>
            </a:endParaRPr>
          </a:p>
        </p:txBody>
      </p:sp>
      <p:sp>
        <p:nvSpPr>
          <p:cNvPr id="34" name="직사각형 33">
            <a:extLst>
              <a:ext uri="{FF2B5EF4-FFF2-40B4-BE49-F238E27FC236}">
                <a16:creationId xmlns:a16="http://schemas.microsoft.com/office/drawing/2014/main" id="{F33D4A9B-36FF-48E5-8D5C-B052397BFE60}"/>
              </a:ext>
            </a:extLst>
          </p:cNvPr>
          <p:cNvSpPr/>
          <p:nvPr/>
        </p:nvSpPr>
        <p:spPr>
          <a:xfrm>
            <a:off x="7753907" y="6539098"/>
            <a:ext cx="3982606" cy="407347"/>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33D4A9B-36FF-48E5-8D5C-B052397BFE60}"/>
              </a:ext>
            </a:extLst>
          </p:cNvPr>
          <p:cNvSpPr/>
          <p:nvPr/>
        </p:nvSpPr>
        <p:spPr>
          <a:xfrm>
            <a:off x="5595426" y="6557829"/>
            <a:ext cx="468490" cy="388616"/>
          </a:xfrm>
          <a:prstGeom prst="rect">
            <a:avLst/>
          </a:prstGeom>
          <a:solidFill>
            <a:srgbClr val="19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0416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6466A-FA73-453B-BD26-FE6B3B62E36A}"/>
              </a:ext>
            </a:extLst>
          </p:cNvPr>
          <p:cNvSpPr txBox="1"/>
          <p:nvPr/>
        </p:nvSpPr>
        <p:spPr>
          <a:xfrm>
            <a:off x="1871209" y="923292"/>
            <a:ext cx="8449582" cy="2821678"/>
          </a:xfrm>
          <a:prstGeom prst="rect">
            <a:avLst/>
          </a:prstGeom>
        </p:spPr>
        <p:txBody>
          <a:bodyPr vert="horz" lIns="91440" tIns="45720" rIns="91440" bIns="45720" rtlCol="0" anchor="b">
            <a:normAutofit/>
          </a:bodyPr>
          <a:lstStyle/>
          <a:p>
            <a:pPr algn="ctr">
              <a:spcBef>
                <a:spcPct val="0"/>
              </a:spcBef>
              <a:spcAft>
                <a:spcPts val="600"/>
              </a:spcAft>
            </a:pPr>
            <a:r>
              <a:rPr lang="en-US" altLang="ko-KR" sz="5500" cap="all" dirty="0">
                <a:ln w="3175" cmpd="sng">
                  <a:noFill/>
                </a:ln>
                <a:solidFill>
                  <a:srgbClr val="19B2AD"/>
                </a:solidFill>
                <a:latin typeface="210 청춘시대OTF Regular" panose="02020503020101020101" pitchFamily="18" charset="-127"/>
                <a:ea typeface="210 청춘시대OTF Regular" panose="02020503020101020101" pitchFamily="18" charset="-127"/>
                <a:cs typeface="+mj-cs"/>
              </a:rPr>
              <a:t>Stage</a:t>
            </a:r>
            <a:r>
              <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 </a:t>
            </a:r>
            <a:r>
              <a:rPr lang="en-US" altLang="ko-KR"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rPr>
              <a:t>description</a:t>
            </a:r>
            <a:endParaRPr lang="ko-KR" altLang="en-US" sz="5500" cap="all" dirty="0">
              <a:ln w="3175" cmpd="sng">
                <a:noFill/>
              </a:ln>
              <a:solidFill>
                <a:schemeClr val="bg1"/>
              </a:solidFill>
              <a:latin typeface="210 청춘시대OTF Regular" panose="02020503020101020101" pitchFamily="18" charset="-127"/>
              <a:ea typeface="210 청춘시대OTF Regular" panose="02020503020101020101" pitchFamily="18" charset="-127"/>
              <a:cs typeface="+mj-cs"/>
            </a:endParaRPr>
          </a:p>
        </p:txBody>
      </p:sp>
    </p:spTree>
    <p:extLst>
      <p:ext uri="{BB962C8B-B14F-4D97-AF65-F5344CB8AC3E}">
        <p14:creationId xmlns:p14="http://schemas.microsoft.com/office/powerpoint/2010/main" val="424314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F990F589-62F9-4DD5-B39E-3D6BB54A5065}"/>
              </a:ext>
            </a:extLst>
          </p:cNvPr>
          <p:cNvSpPr txBox="1"/>
          <p:nvPr/>
        </p:nvSpPr>
        <p:spPr>
          <a:xfrm>
            <a:off x="282783" y="1066226"/>
            <a:ext cx="10929503" cy="523220"/>
          </a:xfrm>
          <a:prstGeom prst="rect">
            <a:avLst/>
          </a:prstGeom>
          <a:noFill/>
        </p:spPr>
        <p:txBody>
          <a:bodyPr wrap="square" rtlCol="0">
            <a:spAutoFit/>
          </a:bodyPr>
          <a:lstStyle/>
          <a:p>
            <a:r>
              <a:rPr lang="en-US" altLang="ko-KR" sz="2800" b="1" dirty="0">
                <a:solidFill>
                  <a:srgbClr val="159390"/>
                </a:solidFill>
                <a:latin typeface="210 국민체조 L" panose="02020603020101020101" pitchFamily="18" charset="-127"/>
                <a:ea typeface="210 국민체조 L" panose="02020603020101020101" pitchFamily="18" charset="-127"/>
              </a:rPr>
              <a:t>Solar</a:t>
            </a:r>
            <a:r>
              <a:rPr lang="ko-KR" altLang="en-US" sz="2800" b="1" dirty="0">
                <a:solidFill>
                  <a:srgbClr val="159390"/>
                </a:solidFill>
                <a:latin typeface="210 국민체조 L" panose="02020603020101020101" pitchFamily="18" charset="-127"/>
                <a:ea typeface="210 국민체조 L" panose="02020603020101020101" pitchFamily="18" charset="-127"/>
              </a:rPr>
              <a:t> </a:t>
            </a:r>
            <a:r>
              <a:rPr lang="en-US" altLang="ko-KR" sz="2800" b="1" dirty="0">
                <a:solidFill>
                  <a:srgbClr val="159390"/>
                </a:solidFill>
                <a:latin typeface="210 국민체조 L" panose="02020603020101020101" pitchFamily="18" charset="-127"/>
                <a:ea typeface="210 국민체조 L" panose="02020603020101020101" pitchFamily="18" charset="-127"/>
              </a:rPr>
              <a:t>System Learning Content for Students</a:t>
            </a:r>
            <a:endParaRPr lang="en-US" altLang="ko-KR" sz="2700" b="1" dirty="0">
              <a:solidFill>
                <a:srgbClr val="159390"/>
              </a:solidFill>
              <a:latin typeface="210 국민체조 L" panose="02020603020101020101" pitchFamily="18" charset="-127"/>
              <a:ea typeface="210 국민체조 L" panose="02020603020101020101" pitchFamily="18" charset="-127"/>
            </a:endParaRPr>
          </a:p>
        </p:txBody>
      </p:sp>
      <p:sp>
        <p:nvSpPr>
          <p:cNvPr id="10" name="TextBox 9">
            <a:extLst>
              <a:ext uri="{FF2B5EF4-FFF2-40B4-BE49-F238E27FC236}">
                <a16:creationId xmlns:a16="http://schemas.microsoft.com/office/drawing/2014/main" id="{BE3AAFD7-A5E3-4146-B3A7-E4168F7EE2F9}"/>
              </a:ext>
            </a:extLst>
          </p:cNvPr>
          <p:cNvSpPr txBox="1"/>
          <p:nvPr/>
        </p:nvSpPr>
        <p:spPr>
          <a:xfrm>
            <a:off x="8489268" y="1673857"/>
            <a:ext cx="3419949" cy="1769715"/>
          </a:xfrm>
          <a:prstGeom prst="rect">
            <a:avLst/>
          </a:prstGeom>
          <a:noFill/>
        </p:spPr>
        <p:txBody>
          <a:bodyPr wrap="square" rtlCol="0">
            <a:spAutoFit/>
          </a:bodyPr>
          <a:lstStyle/>
          <a:p>
            <a:pPr marL="457200" indent="-457200">
              <a:buAutoNum type="arabicPeriod"/>
            </a:pPr>
            <a:r>
              <a:rPr lang="en-US" altLang="ko-KR" sz="2200" b="1" dirty="0">
                <a:latin typeface="210 씨앗 B" panose="02020603020101020101" pitchFamily="18" charset="-127"/>
                <a:ea typeface="210 씨앗 B" panose="02020603020101020101" pitchFamily="18" charset="-127"/>
              </a:rPr>
              <a:t>Solar Planet</a:t>
            </a:r>
          </a:p>
          <a:p>
            <a:endParaRPr lang="en-US" altLang="ko-KR" sz="3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Divide into inner planets and outer planets to observe the dynamic motion of each planet</a:t>
            </a:r>
          </a:p>
        </p:txBody>
      </p:sp>
      <p:sp>
        <p:nvSpPr>
          <p:cNvPr id="11" name="TextBox 10">
            <a:extLst>
              <a:ext uri="{FF2B5EF4-FFF2-40B4-BE49-F238E27FC236}">
                <a16:creationId xmlns:a16="http://schemas.microsoft.com/office/drawing/2014/main" id="{31367719-AC9C-4F9F-96F1-B2AD8107E154}"/>
              </a:ext>
            </a:extLst>
          </p:cNvPr>
          <p:cNvSpPr txBox="1"/>
          <p:nvPr/>
        </p:nvSpPr>
        <p:spPr>
          <a:xfrm>
            <a:off x="8489268" y="3496025"/>
            <a:ext cx="3419949" cy="2015936"/>
          </a:xfrm>
          <a:prstGeom prst="rect">
            <a:avLst/>
          </a:prstGeom>
          <a:noFill/>
        </p:spPr>
        <p:txBody>
          <a:bodyPr wrap="square" rtlCol="0">
            <a:spAutoFit/>
          </a:bodyPr>
          <a:lstStyle/>
          <a:p>
            <a:pPr marL="457200" indent="-457200">
              <a:buAutoNum type="arabicPeriod" startAt="2"/>
            </a:pPr>
            <a:r>
              <a:rPr lang="en-US" altLang="ko-KR" sz="2200" b="1" dirty="0">
                <a:latin typeface="210 씨앗 B" panose="02020603020101020101" pitchFamily="18" charset="-127"/>
                <a:ea typeface="210 씨앗 B" panose="02020603020101020101" pitchFamily="18" charset="-127"/>
              </a:rPr>
              <a:t>Learning</a:t>
            </a:r>
          </a:p>
          <a:p>
            <a:endParaRPr lang="en-US" altLang="ko-KR" sz="3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To travel between the sun and the planets of the solar system, to study through visual and auditory explanations</a:t>
            </a:r>
          </a:p>
        </p:txBody>
      </p:sp>
      <p:sp>
        <p:nvSpPr>
          <p:cNvPr id="12" name="TextBox 11">
            <a:extLst>
              <a:ext uri="{FF2B5EF4-FFF2-40B4-BE49-F238E27FC236}">
                <a16:creationId xmlns:a16="http://schemas.microsoft.com/office/drawing/2014/main" id="{8B8BEA94-44F6-4F39-B66F-E91E9C0089A3}"/>
              </a:ext>
            </a:extLst>
          </p:cNvPr>
          <p:cNvSpPr txBox="1"/>
          <p:nvPr/>
        </p:nvSpPr>
        <p:spPr>
          <a:xfrm>
            <a:off x="8489268" y="5515980"/>
            <a:ext cx="3419949" cy="2062103"/>
          </a:xfrm>
          <a:prstGeom prst="rect">
            <a:avLst/>
          </a:prstGeom>
          <a:noFill/>
        </p:spPr>
        <p:txBody>
          <a:bodyPr wrap="square" rtlCol="0">
            <a:spAutoFit/>
          </a:bodyPr>
          <a:lstStyle/>
          <a:p>
            <a:pPr marL="457200" indent="-457200">
              <a:buAutoNum type="arabicPeriod" startAt="3"/>
            </a:pPr>
            <a:r>
              <a:rPr lang="en-US" altLang="ko-KR" sz="2400" b="1" dirty="0">
                <a:latin typeface="210 씨앗 B" panose="02020603020101020101" pitchFamily="18" charset="-127"/>
                <a:ea typeface="210 씨앗 B" panose="02020603020101020101" pitchFamily="18" charset="-127"/>
              </a:rPr>
              <a:t>Reviewing</a:t>
            </a:r>
          </a:p>
          <a:p>
            <a:endParaRPr lang="en-US" altLang="ko-KR" sz="400" dirty="0">
              <a:latin typeface="210 씨앗 B" panose="02020603020101020101" pitchFamily="18" charset="-127"/>
              <a:ea typeface="210 씨앗 B" panose="02020603020101020101" pitchFamily="18" charset="-127"/>
            </a:endParaRPr>
          </a:p>
          <a:p>
            <a:r>
              <a:rPr lang="en-US" altLang="ko-KR" sz="2000" dirty="0">
                <a:latin typeface="210 씨앗 B" panose="02020603020101020101" pitchFamily="18" charset="-127"/>
                <a:ea typeface="210 씨앗 B" panose="02020603020101020101" pitchFamily="18" charset="-127"/>
              </a:rPr>
              <a:t>Earth must be protected from flying meteors. Recall what you have learned through learning through games</a:t>
            </a:r>
          </a:p>
        </p:txBody>
      </p:sp>
      <p:pic>
        <p:nvPicPr>
          <p:cNvPr id="14" name="그림 13">
            <a:extLst>
              <a:ext uri="{FF2B5EF4-FFF2-40B4-BE49-F238E27FC236}">
                <a16:creationId xmlns:a16="http://schemas.microsoft.com/office/drawing/2014/main" id="{04406E28-0E29-4D92-BCDD-F68B76CA207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4893" y="3661577"/>
            <a:ext cx="1578429" cy="1578429"/>
          </a:xfrm>
          <a:prstGeom prst="rect">
            <a:avLst/>
          </a:prstGeom>
        </p:spPr>
      </p:pic>
      <p:sp>
        <p:nvSpPr>
          <p:cNvPr id="20" name="TextBox 19">
            <a:extLst>
              <a:ext uri="{FF2B5EF4-FFF2-40B4-BE49-F238E27FC236}">
                <a16:creationId xmlns:a16="http://schemas.microsoft.com/office/drawing/2014/main" id="{96B8CD89-3226-4A0C-8C32-29F30A1DF2A0}"/>
              </a:ext>
            </a:extLst>
          </p:cNvPr>
          <p:cNvSpPr txBox="1"/>
          <p:nvPr/>
        </p:nvSpPr>
        <p:spPr>
          <a:xfrm>
            <a:off x="621716" y="3287090"/>
            <a:ext cx="1361606" cy="415498"/>
          </a:xfrm>
          <a:prstGeom prst="rect">
            <a:avLst/>
          </a:prstGeom>
          <a:noFill/>
        </p:spPr>
        <p:txBody>
          <a:bodyPr wrap="square" rtlCol="0">
            <a:spAutoFit/>
          </a:bodyPr>
          <a:lstStyle/>
          <a:p>
            <a:r>
              <a:rPr lang="en-US" altLang="ko-KR" sz="2100" b="1" dirty="0">
                <a:latin typeface="210 씨앗 B" panose="02020603020101020101" pitchFamily="18" charset="-127"/>
                <a:ea typeface="210 씨앗 B" panose="02020603020101020101" pitchFamily="18" charset="-127"/>
              </a:rPr>
              <a:t>Opening</a:t>
            </a:r>
          </a:p>
        </p:txBody>
      </p:sp>
      <p:sp>
        <p:nvSpPr>
          <p:cNvPr id="24" name="TextBox 23">
            <a:extLst>
              <a:ext uri="{FF2B5EF4-FFF2-40B4-BE49-F238E27FC236}">
                <a16:creationId xmlns:a16="http://schemas.microsoft.com/office/drawing/2014/main" id="{2C393BD0-ACD8-4EEE-ACC9-7114793F4EAB}"/>
              </a:ext>
            </a:extLst>
          </p:cNvPr>
          <p:cNvSpPr txBox="1"/>
          <p:nvPr/>
        </p:nvSpPr>
        <p:spPr>
          <a:xfrm>
            <a:off x="2515139" y="2982530"/>
            <a:ext cx="1075825" cy="738664"/>
          </a:xfrm>
          <a:prstGeom prst="rect">
            <a:avLst/>
          </a:prstGeom>
          <a:noFill/>
        </p:spPr>
        <p:txBody>
          <a:bodyPr wrap="square" rtlCol="0">
            <a:spAutoFit/>
          </a:bodyPr>
          <a:lstStyle/>
          <a:p>
            <a:pPr algn="ctr"/>
            <a:r>
              <a:rPr lang="en-US" altLang="ko-KR" sz="2100" b="1" dirty="0">
                <a:latin typeface="210 씨앗 B" panose="02020603020101020101" pitchFamily="18" charset="-127"/>
                <a:ea typeface="210 씨앗 B" panose="02020603020101020101" pitchFamily="18" charset="-127"/>
              </a:rPr>
              <a:t>Main</a:t>
            </a:r>
          </a:p>
          <a:p>
            <a:pPr algn="ctr"/>
            <a:r>
              <a:rPr lang="en-US" altLang="ko-KR" sz="2100" b="1" dirty="0">
                <a:latin typeface="210 씨앗 B" panose="02020603020101020101" pitchFamily="18" charset="-127"/>
                <a:ea typeface="210 씨앗 B" panose="02020603020101020101" pitchFamily="18" charset="-127"/>
              </a:rPr>
              <a:t>Stage</a:t>
            </a:r>
          </a:p>
        </p:txBody>
      </p:sp>
      <p:cxnSp>
        <p:nvCxnSpPr>
          <p:cNvPr id="15" name="직선 화살표 연결선 14">
            <a:extLst>
              <a:ext uri="{FF2B5EF4-FFF2-40B4-BE49-F238E27FC236}">
                <a16:creationId xmlns:a16="http://schemas.microsoft.com/office/drawing/2014/main" id="{5F5CA25A-F9CB-4432-B1A0-15F45C3AE85E}"/>
              </a:ext>
            </a:extLst>
          </p:cNvPr>
          <p:cNvCxnSpPr>
            <a:cxnSpLocks/>
            <a:stCxn id="14" idx="3"/>
          </p:cNvCxnSpPr>
          <p:nvPr/>
        </p:nvCxnSpPr>
        <p:spPr>
          <a:xfrm>
            <a:off x="1983322" y="4450792"/>
            <a:ext cx="275143" cy="0"/>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A4C4C58-59B3-407F-B711-3336A98AD817}"/>
              </a:ext>
            </a:extLst>
          </p:cNvPr>
          <p:cNvCxnSpPr>
            <a:cxnSpLocks/>
          </p:cNvCxnSpPr>
          <p:nvPr/>
        </p:nvCxnSpPr>
        <p:spPr>
          <a:xfrm flipV="1">
            <a:off x="3836894" y="2544200"/>
            <a:ext cx="1453174" cy="1947603"/>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8098E7FF-B344-4BD9-82F0-C36C4E9B23E0}"/>
              </a:ext>
            </a:extLst>
          </p:cNvPr>
          <p:cNvCxnSpPr>
            <a:cxnSpLocks/>
          </p:cNvCxnSpPr>
          <p:nvPr/>
        </p:nvCxnSpPr>
        <p:spPr>
          <a:xfrm>
            <a:off x="3836894" y="4491803"/>
            <a:ext cx="1453174" cy="1927763"/>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816AD30B-6EEB-4ACD-A1ED-D1F454AAB675}"/>
              </a:ext>
            </a:extLst>
          </p:cNvPr>
          <p:cNvCxnSpPr>
            <a:cxnSpLocks/>
          </p:cNvCxnSpPr>
          <p:nvPr/>
        </p:nvCxnSpPr>
        <p:spPr>
          <a:xfrm flipV="1">
            <a:off x="3836894" y="4483451"/>
            <a:ext cx="1453174" cy="8352"/>
          </a:xfrm>
          <a:prstGeom prst="straightConnector1">
            <a:avLst/>
          </a:prstGeom>
          <a:ln w="57150">
            <a:solidFill>
              <a:srgbClr val="19B2AD"/>
            </a:solidFill>
            <a:tailEnd type="triangle"/>
          </a:ln>
        </p:spPr>
        <p:style>
          <a:lnRef idx="1">
            <a:schemeClr val="accent1"/>
          </a:lnRef>
          <a:fillRef idx="0">
            <a:schemeClr val="accent1"/>
          </a:fillRef>
          <a:effectRef idx="0">
            <a:schemeClr val="accent1"/>
          </a:effectRef>
          <a:fontRef idx="minor">
            <a:schemeClr val="tx1"/>
          </a:fontRef>
        </p:style>
      </p:cxnSp>
      <p:pic>
        <p:nvPicPr>
          <p:cNvPr id="19" name="그림 7"/>
          <p:cNvPicPr>
            <a:picLocks noChangeAspect="1"/>
          </p:cNvPicPr>
          <p:nvPr/>
        </p:nvPicPr>
        <p:blipFill rotWithShape="1">
          <a:blip r:embed="rId3" cstate="print">
            <a:extLst>
              <a:ext uri="{28A0092B-C50C-407E-A947-70E740481C1C}">
                <a14:useLocalDpi xmlns:a14="http://schemas.microsoft.com/office/drawing/2010/main" val="0"/>
              </a:ext>
            </a:extLst>
          </a:blip>
          <a:srcRect l="19186" t="16357" r="24735" b="12633"/>
          <a:stretch/>
        </p:blipFill>
        <p:spPr bwMode="auto">
          <a:xfrm>
            <a:off x="2288082" y="3729546"/>
            <a:ext cx="1957137"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그림 6"/>
          <p:cNvPicPr>
            <a:picLocks noChangeAspect="1" noChangeArrowheads="1"/>
          </p:cNvPicPr>
          <p:nvPr/>
        </p:nvPicPr>
        <p:blipFill>
          <a:blip r:embed="rId4">
            <a:extLst>
              <a:ext uri="{28A0092B-C50C-407E-A947-70E740481C1C}">
                <a14:useLocalDpi xmlns:a14="http://schemas.microsoft.com/office/drawing/2010/main" val="0"/>
              </a:ext>
            </a:extLst>
          </a:blip>
          <a:srcRect r="7997"/>
          <a:stretch>
            <a:fillRect/>
          </a:stretch>
        </p:blipFill>
        <p:spPr bwMode="auto">
          <a:xfrm>
            <a:off x="5415323" y="3642075"/>
            <a:ext cx="2976562"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그림 2"/>
          <p:cNvPicPr>
            <a:picLocks noChangeAspect="1"/>
          </p:cNvPicPr>
          <p:nvPr/>
        </p:nvPicPr>
        <p:blipFill>
          <a:blip r:embed="rId5">
            <a:extLst>
              <a:ext uri="{28A0092B-C50C-407E-A947-70E740481C1C}">
                <a14:useLocalDpi xmlns:a14="http://schemas.microsoft.com/office/drawing/2010/main" val="0"/>
              </a:ext>
            </a:extLst>
          </a:blip>
          <a:srcRect l="30527" t="21275" r="1073" b="29109"/>
          <a:stretch>
            <a:fillRect/>
          </a:stretch>
        </p:blipFill>
        <p:spPr bwMode="auto">
          <a:xfrm>
            <a:off x="5421673" y="1551337"/>
            <a:ext cx="29845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그림 5"/>
          <p:cNvPicPr>
            <a:picLocks noChangeAspect="1"/>
          </p:cNvPicPr>
          <p:nvPr/>
        </p:nvPicPr>
        <p:blipFill>
          <a:blip r:embed="rId6" cstate="print">
            <a:extLst>
              <a:ext uri="{28A0092B-C50C-407E-A947-70E740481C1C}">
                <a14:useLocalDpi xmlns:a14="http://schemas.microsoft.com/office/drawing/2010/main" val="0"/>
              </a:ext>
            </a:extLst>
          </a:blip>
          <a:srcRect l="6235" t="15392" r="4897" b="14980"/>
          <a:stretch>
            <a:fillRect/>
          </a:stretch>
        </p:blipFill>
        <p:spPr bwMode="auto">
          <a:xfrm>
            <a:off x="5415323" y="5735987"/>
            <a:ext cx="299085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82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a16="http://schemas.microsoft.com/office/drawing/2014/main" id="{322821B5-46C0-41CA-99A6-D2A0D6338596}"/>
              </a:ext>
            </a:extLst>
          </p:cNvPr>
          <p:cNvSpPr txBox="1"/>
          <p:nvPr/>
        </p:nvSpPr>
        <p:spPr>
          <a:xfrm>
            <a:off x="538480" y="1675347"/>
            <a:ext cx="372316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Opening</a:t>
            </a:r>
          </a:p>
        </p:txBody>
      </p:sp>
      <p:sp>
        <p:nvSpPr>
          <p:cNvPr id="22" name="TextBox 21">
            <a:extLst>
              <a:ext uri="{FF2B5EF4-FFF2-40B4-BE49-F238E27FC236}">
                <a16:creationId xmlns:a16="http://schemas.microsoft.com/office/drawing/2014/main" id="{46F4B098-F7CB-4935-8E5D-6A10139C47FC}"/>
              </a:ext>
            </a:extLst>
          </p:cNvPr>
          <p:cNvSpPr txBox="1"/>
          <p:nvPr/>
        </p:nvSpPr>
        <p:spPr>
          <a:xfrm>
            <a:off x="6177280" y="1675347"/>
            <a:ext cx="372316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Main Stage</a:t>
            </a:r>
          </a:p>
        </p:txBody>
      </p:sp>
      <p:pic>
        <p:nvPicPr>
          <p:cNvPr id="9" name="그림 8"/>
          <p:cNvPicPr>
            <a:picLocks noChangeAspect="1"/>
          </p:cNvPicPr>
          <p:nvPr/>
        </p:nvPicPr>
        <p:blipFill rotWithShape="1">
          <a:blip r:embed="rId2"/>
          <a:srcRect l="19107" t="18471" r="15209" b="18471"/>
          <a:stretch/>
        </p:blipFill>
        <p:spPr>
          <a:xfrm>
            <a:off x="538480" y="2350409"/>
            <a:ext cx="4707390" cy="2542091"/>
          </a:xfrm>
          <a:prstGeom prst="rect">
            <a:avLst/>
          </a:prstGeom>
        </p:spPr>
      </p:pic>
      <p:sp>
        <p:nvSpPr>
          <p:cNvPr id="12" name="TextBox 11">
            <a:extLst>
              <a:ext uri="{FF2B5EF4-FFF2-40B4-BE49-F238E27FC236}">
                <a16:creationId xmlns:a16="http://schemas.microsoft.com/office/drawing/2014/main" id="{322821B5-46C0-41CA-99A6-D2A0D6338596}"/>
              </a:ext>
            </a:extLst>
          </p:cNvPr>
          <p:cNvSpPr txBox="1"/>
          <p:nvPr/>
        </p:nvSpPr>
        <p:spPr>
          <a:xfrm>
            <a:off x="6096000" y="5251538"/>
            <a:ext cx="4536434" cy="1446550"/>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1. Solar System Planetary     </a:t>
            </a:r>
          </a:p>
          <a:p>
            <a:r>
              <a:rPr lang="en-US" altLang="ko-KR" sz="2200" dirty="0">
                <a:latin typeface="210 씨앗 B" panose="02020603020101020101" pitchFamily="18" charset="-127"/>
                <a:ea typeface="210 씨앗 B" panose="02020603020101020101" pitchFamily="18" charset="-127"/>
              </a:rPr>
              <a:t>    Movement Observation</a:t>
            </a:r>
          </a:p>
          <a:p>
            <a:r>
              <a:rPr lang="en-US" altLang="ko-KR" sz="2200" dirty="0">
                <a:latin typeface="210 씨앗 B" panose="02020603020101020101" pitchFamily="18" charset="-127"/>
                <a:ea typeface="210 씨앗 B" panose="02020603020101020101" pitchFamily="18" charset="-127"/>
              </a:rPr>
              <a:t>2. Learning</a:t>
            </a:r>
          </a:p>
          <a:p>
            <a:r>
              <a:rPr lang="en-US" altLang="ko-KR" sz="2200" dirty="0">
                <a:latin typeface="210 씨앗 B" panose="02020603020101020101" pitchFamily="18" charset="-127"/>
                <a:ea typeface="210 씨앗 B" panose="02020603020101020101" pitchFamily="18" charset="-127"/>
              </a:rPr>
              <a:t>3. Reviewing(Quiz)</a:t>
            </a:r>
          </a:p>
        </p:txBody>
      </p:sp>
      <p:sp>
        <p:nvSpPr>
          <p:cNvPr id="10" name="TextBox 9">
            <a:extLst>
              <a:ext uri="{FF2B5EF4-FFF2-40B4-BE49-F238E27FC236}">
                <a16:creationId xmlns:a16="http://schemas.microsoft.com/office/drawing/2014/main" id="{0D58332B-E027-4A8C-AB73-03AE8A7C53B5}"/>
              </a:ext>
            </a:extLst>
          </p:cNvPr>
          <p:cNvSpPr txBox="1"/>
          <p:nvPr/>
        </p:nvSpPr>
        <p:spPr>
          <a:xfrm>
            <a:off x="538479" y="5251538"/>
            <a:ext cx="4707389" cy="1384995"/>
          </a:xfrm>
          <a:prstGeom prst="rect">
            <a:avLst/>
          </a:prstGeom>
          <a:noFill/>
        </p:spPr>
        <p:txBody>
          <a:bodyPr wrap="square" rtlCol="0">
            <a:spAutoFit/>
          </a:bodyPr>
          <a:lstStyle/>
          <a:p>
            <a:r>
              <a:rPr lang="en-US" altLang="ko-KR" sz="2100" dirty="0">
                <a:latin typeface="210 씨앗 B" panose="02020603020101020101" pitchFamily="18" charset="-127"/>
                <a:ea typeface="210 씨앗 B" panose="02020603020101020101" pitchFamily="18" charset="-127"/>
              </a:rPr>
              <a:t>After the team name “Martian" </a:t>
            </a:r>
          </a:p>
          <a:p>
            <a:r>
              <a:rPr lang="en-US" altLang="ko-KR" sz="2100" dirty="0">
                <a:latin typeface="210 씨앗 B" panose="02020603020101020101" pitchFamily="18" charset="-127"/>
                <a:ea typeface="210 씨앗 B" panose="02020603020101020101" pitchFamily="18" charset="-127"/>
              </a:rPr>
              <a:t>logo appeared, </a:t>
            </a:r>
            <a:br>
              <a:rPr lang="en-US" altLang="ko-KR" sz="2100" dirty="0">
                <a:latin typeface="210 씨앗 B" panose="02020603020101020101" pitchFamily="18" charset="-127"/>
                <a:ea typeface="210 씨앗 B" panose="02020603020101020101" pitchFamily="18" charset="-127"/>
              </a:rPr>
            </a:br>
            <a:r>
              <a:rPr lang="en-US" altLang="ko-KR" sz="2100" dirty="0">
                <a:latin typeface="210 씨앗 B" panose="02020603020101020101" pitchFamily="18" charset="-127"/>
                <a:ea typeface="210 씨앗 B" panose="02020603020101020101" pitchFamily="18" charset="-127"/>
              </a:rPr>
              <a:t>Content name "Solar System Studying" appears</a:t>
            </a:r>
          </a:p>
        </p:txBody>
      </p:sp>
      <p:pic>
        <p:nvPicPr>
          <p:cNvPr id="11" name="그림 7"/>
          <p:cNvPicPr>
            <a:picLocks noChangeAspect="1"/>
          </p:cNvPicPr>
          <p:nvPr/>
        </p:nvPicPr>
        <p:blipFill>
          <a:blip r:embed="rId3" cstate="print">
            <a:extLst>
              <a:ext uri="{28A0092B-C50C-407E-A947-70E740481C1C}">
                <a14:useLocalDpi xmlns:a14="http://schemas.microsoft.com/office/drawing/2010/main" val="0"/>
              </a:ext>
            </a:extLst>
          </a:blip>
          <a:srcRect l="11864" t="16357" r="11864" b="12633"/>
          <a:stretch>
            <a:fillRect/>
          </a:stretch>
        </p:blipFill>
        <p:spPr bwMode="auto">
          <a:xfrm>
            <a:off x="5926749" y="2350409"/>
            <a:ext cx="4705685" cy="2537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76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FC7DA0-3B6E-47A3-BD5B-5A9A29CD2F8E}"/>
              </a:ext>
            </a:extLst>
          </p:cNvPr>
          <p:cNvSpPr txBox="1">
            <a:spLocks/>
          </p:cNvSpPr>
          <p:nvPr/>
        </p:nvSpPr>
        <p:spPr>
          <a:xfrm>
            <a:off x="282783" y="282956"/>
            <a:ext cx="10131425" cy="677662"/>
          </a:xfrm>
          <a:prstGeom prst="rect">
            <a:avLst/>
          </a:prstGeom>
        </p:spPr>
        <p:txBody>
          <a:bodyPr>
            <a:normAutofit/>
          </a:bodyPr>
          <a:lstStyle>
            <a:lvl1pPr algn="l" defTabSz="1065550" rtl="0" eaLnBrk="1" latinLnBrk="1" hangingPunct="1">
              <a:lnSpc>
                <a:spcPct val="90000"/>
              </a:lnSpc>
              <a:spcBef>
                <a:spcPct val="0"/>
              </a:spcBef>
              <a:buNone/>
              <a:defRPr sz="5127" kern="1200">
                <a:solidFill>
                  <a:schemeClr val="tx1"/>
                </a:solidFill>
                <a:latin typeface="+mj-lt"/>
                <a:ea typeface="+mj-ea"/>
                <a:cs typeface="+mj-cs"/>
              </a:defRPr>
            </a:lvl1pPr>
          </a:lstStyle>
          <a:p>
            <a:r>
              <a:rPr lang="en-US" altLang="ko-KR" sz="3500" i="1" spc="-80" dirty="0">
                <a:solidFill>
                  <a:srgbClr val="159390"/>
                </a:solidFill>
                <a:latin typeface="210 청춘시대OTF Regular" panose="02020503020101020101" pitchFamily="18" charset="-127"/>
                <a:ea typeface="210 청춘시대OTF Regular" panose="02020503020101020101" pitchFamily="18" charset="-127"/>
              </a:rPr>
              <a:t>02</a:t>
            </a:r>
            <a:r>
              <a:rPr lang="en-US" altLang="ko-KR" sz="3500" i="1" spc="-80" dirty="0">
                <a:solidFill>
                  <a:schemeClr val="bg1"/>
                </a:solidFill>
                <a:latin typeface="210 청춘시대OTF Regular" panose="02020503020101020101" pitchFamily="18" charset="-127"/>
                <a:ea typeface="210 청춘시대OTF Regular" panose="02020503020101020101" pitchFamily="18" charset="-127"/>
              </a:rPr>
              <a:t> Stage Description</a:t>
            </a:r>
            <a:endParaRPr lang="ko-KR" altLang="en-US" sz="3500" i="1" dirty="0">
              <a:solidFill>
                <a:schemeClr val="bg1"/>
              </a:solidFill>
              <a:latin typeface="210 청춘시대OTF Regular" panose="02020503020101020101" pitchFamily="18" charset="-127"/>
              <a:ea typeface="210 청춘시대OTF Regular" panose="02020503020101020101" pitchFamily="18" charset="-127"/>
            </a:endParaRPr>
          </a:p>
        </p:txBody>
      </p:sp>
      <p:sp>
        <p:nvSpPr>
          <p:cNvPr id="3" name="직사각형 2">
            <a:extLst>
              <a:ext uri="{FF2B5EF4-FFF2-40B4-BE49-F238E27FC236}">
                <a16:creationId xmlns:a16="http://schemas.microsoft.com/office/drawing/2014/main" id="{EEF2CDB4-CB09-442B-9122-C36CB395EA42}"/>
              </a:ext>
            </a:extLst>
          </p:cNvPr>
          <p:cNvSpPr/>
          <p:nvPr/>
        </p:nvSpPr>
        <p:spPr>
          <a:xfrm>
            <a:off x="282783" y="1045029"/>
            <a:ext cx="11626434" cy="666349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E426F46D-ECA7-4725-B5C5-0B574B16E0D9}"/>
              </a:ext>
            </a:extLst>
          </p:cNvPr>
          <p:cNvSpPr txBox="1"/>
          <p:nvPr/>
        </p:nvSpPr>
        <p:spPr>
          <a:xfrm>
            <a:off x="457200" y="1218628"/>
            <a:ext cx="4991100" cy="507831"/>
          </a:xfrm>
          <a:prstGeom prst="rect">
            <a:avLst/>
          </a:prstGeom>
          <a:noFill/>
        </p:spPr>
        <p:txBody>
          <a:bodyPr wrap="square" rtlCol="0">
            <a:spAutoFit/>
          </a:bodyPr>
          <a:lstStyle/>
          <a:p>
            <a:r>
              <a:rPr lang="en-US" altLang="ko-KR" sz="2700" b="1" dirty="0">
                <a:latin typeface="210 씨앗 B" panose="02020603020101020101" pitchFamily="18" charset="-127"/>
                <a:ea typeface="210 씨앗 B" panose="02020603020101020101" pitchFamily="18" charset="-127"/>
              </a:rPr>
              <a:t>1) Movement of solar planets</a:t>
            </a:r>
          </a:p>
        </p:txBody>
      </p:sp>
      <p:sp>
        <p:nvSpPr>
          <p:cNvPr id="7" name="TextBox 6">
            <a:extLst>
              <a:ext uri="{FF2B5EF4-FFF2-40B4-BE49-F238E27FC236}">
                <a16:creationId xmlns:a16="http://schemas.microsoft.com/office/drawing/2014/main" id="{D8C612D4-3E86-4D15-A504-F6865D0513F6}"/>
              </a:ext>
            </a:extLst>
          </p:cNvPr>
          <p:cNvSpPr txBox="1"/>
          <p:nvPr/>
        </p:nvSpPr>
        <p:spPr>
          <a:xfrm>
            <a:off x="6096000" y="2090980"/>
            <a:ext cx="5406189" cy="2123658"/>
          </a:xfrm>
          <a:prstGeom prst="rect">
            <a:avLst/>
          </a:prstGeom>
          <a:noFill/>
        </p:spPr>
        <p:txBody>
          <a:bodyPr wrap="square" rtlCol="0">
            <a:spAutoFit/>
          </a:bodyPr>
          <a:lstStyle/>
          <a:p>
            <a:r>
              <a:rPr lang="en-US" altLang="ko-KR" sz="2200" dirty="0">
                <a:latin typeface="210 씨앗 B" panose="02020603020101020101" pitchFamily="18" charset="-127"/>
                <a:ea typeface="210 씨앗 B" panose="02020603020101020101" pitchFamily="18" charset="-127"/>
              </a:rPr>
              <a:t>Observation of the motion of the planets belonging to the sun and the solar system.</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an observation of the outer appearance of the planets in the sun and the solar system</a:t>
            </a:r>
            <a:br>
              <a:rPr lang="en-US" altLang="ko-KR" sz="2200" dirty="0">
                <a:latin typeface="210 씨앗 B" panose="02020603020101020101" pitchFamily="18" charset="-127"/>
                <a:ea typeface="210 씨앗 B" panose="02020603020101020101" pitchFamily="18" charset="-127"/>
              </a:rPr>
            </a:br>
            <a:r>
              <a:rPr lang="en-US" altLang="ko-KR" sz="2200" dirty="0">
                <a:latin typeface="210 씨앗 B" panose="02020603020101020101" pitchFamily="18" charset="-127"/>
                <a:ea typeface="210 씨앗 B" panose="02020603020101020101" pitchFamily="18" charset="-127"/>
              </a:rPr>
              <a:t>You can check the orbit and rotation of planets that revolve around the sun.</a:t>
            </a:r>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73930"/>
            <a:ext cx="5510463" cy="2686140"/>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74907"/>
            <a:ext cx="5510461" cy="2714612"/>
          </a:xfrm>
          <a:prstGeom prst="rect">
            <a:avLst/>
          </a:prstGeom>
        </p:spPr>
      </p:pic>
      <p:pic>
        <p:nvPicPr>
          <p:cNvPr id="11" name="그림 8"/>
          <p:cNvPicPr>
            <a:picLocks noChangeAspect="1"/>
          </p:cNvPicPr>
          <p:nvPr/>
        </p:nvPicPr>
        <p:blipFill>
          <a:blip r:embed="rId4">
            <a:extLst>
              <a:ext uri="{28A0092B-C50C-407E-A947-70E740481C1C}">
                <a14:useLocalDpi xmlns:a14="http://schemas.microsoft.com/office/drawing/2010/main" val="0"/>
              </a:ext>
            </a:extLst>
          </a:blip>
          <a:srcRect l="30527" t="21275" r="1073" b="29109"/>
          <a:stretch>
            <a:fillRect/>
          </a:stretch>
        </p:blipFill>
        <p:spPr bwMode="auto">
          <a:xfrm>
            <a:off x="6142079" y="4773930"/>
            <a:ext cx="5360110" cy="268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518221"/>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392</Words>
  <Application>Microsoft Office PowerPoint</Application>
  <PresentationFormat>사용자 지정</PresentationFormat>
  <Paragraphs>126</Paragraphs>
  <Slides>19</Slides>
  <Notes>0</Notes>
  <HiddenSlides>0</HiddenSlides>
  <MMClips>3</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19</vt:i4>
      </vt:variant>
    </vt:vector>
  </HeadingPairs>
  <TitlesOfParts>
    <vt:vector size="28" baseType="lpstr">
      <vt:lpstr>210 청춘시대OTF Regular</vt:lpstr>
      <vt:lpstr>Calibri</vt:lpstr>
      <vt:lpstr>나눔고딕 ExtraBold</vt:lpstr>
      <vt:lpstr>타이포_쌍문동 B</vt:lpstr>
      <vt:lpstr>Arial</vt:lpstr>
      <vt:lpstr>210 국민체조 L</vt:lpstr>
      <vt:lpstr>210 씨앗 B</vt:lpstr>
      <vt:lpstr>Calibri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정소연</dc:creator>
  <cp:lastModifiedBy>정소연</cp:lastModifiedBy>
  <cp:revision>44</cp:revision>
  <dcterms:created xsi:type="dcterms:W3CDTF">2019-04-30T10:57:39Z</dcterms:created>
  <dcterms:modified xsi:type="dcterms:W3CDTF">2019-05-29T23:43:44Z</dcterms:modified>
</cp:coreProperties>
</file>